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54" r:id="rId1"/>
  </p:sldMasterIdLst>
  <p:notesMasterIdLst>
    <p:notesMasterId r:id="rId14"/>
  </p:notesMasterIdLst>
  <p:sldIdLst>
    <p:sldId id="359" r:id="rId2"/>
    <p:sldId id="373" r:id="rId3"/>
    <p:sldId id="374" r:id="rId4"/>
    <p:sldId id="375" r:id="rId5"/>
    <p:sldId id="362" r:id="rId6"/>
    <p:sldId id="376" r:id="rId7"/>
    <p:sldId id="364" r:id="rId8"/>
    <p:sldId id="365" r:id="rId9"/>
    <p:sldId id="366" r:id="rId10"/>
    <p:sldId id="367" r:id="rId11"/>
    <p:sldId id="368" r:id="rId12"/>
    <p:sldId id="371" r:id="rId13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5945"/>
    <a:srgbClr val="40B6E9"/>
    <a:srgbClr val="D7EEE9"/>
    <a:srgbClr val="E9E9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F0C237-E530-4B3A-A744-A2B3574BBAD6}" v="1" dt="2024-04-24T00:26:10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6353" autoAdjust="0"/>
  </p:normalViewPr>
  <p:slideViewPr>
    <p:cSldViewPr>
      <p:cViewPr varScale="1">
        <p:scale>
          <a:sx n="110" d="100"/>
          <a:sy n="110" d="100"/>
        </p:scale>
        <p:origin x="750" y="114"/>
      </p:cViewPr>
      <p:guideLst>
        <p:guide orient="horz" pos="2157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14" y="-108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55CD1AB8-4A78-4709-B4FB-4CE1EDED0629}" type="datetime1">
              <a:rPr lang="ko-KR" altLang="en-US"/>
              <a:pPr lvl="0">
                <a:defRPr/>
              </a:pPr>
              <a:t>2024-04-24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</a:p>
          <a:p>
            <a:pPr lvl="1">
              <a:defRPr/>
            </a:pPr>
            <a:r>
              <a:rPr lang="ko-KR" altLang="en-US"/>
              <a:t>둘째 수준</a:t>
            </a:r>
          </a:p>
          <a:p>
            <a:pPr lvl="2">
              <a:defRPr/>
            </a:pPr>
            <a:r>
              <a:rPr lang="ko-KR" altLang="en-US"/>
              <a:t>셋째 수준</a:t>
            </a:r>
          </a:p>
          <a:p>
            <a:pPr lvl="3">
              <a:defRPr/>
            </a:pPr>
            <a:r>
              <a:rPr lang="ko-KR" altLang="en-US"/>
              <a:t>넷째 수준</a:t>
            </a:r>
          </a:p>
          <a:p>
            <a:pPr lvl="4">
              <a:defRPr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6D3286E0-17FA-4A2A-95E8-697269157411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73728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335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671368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4638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9734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93240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065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91372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2156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6D3286E0-17FA-4A2A-95E8-697269157411}" type="slidenum">
              <a:rPr lang="ko-KR" altLang="en-US" smtClean="0"/>
              <a:pPr lvl="0">
                <a:defRPr/>
              </a:pPr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220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9B7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38139BA-FBD5-0DF5-BE64-09685CE7AC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676" b="5357"/>
          <a:stretch/>
        </p:blipFill>
        <p:spPr>
          <a:xfrm>
            <a:off x="5940552" y="2880359"/>
            <a:ext cx="6251448" cy="3977641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189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5E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93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71BCE7BB-FA23-96A6-2C04-FBCB91DA9DD6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DEF0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3" name="그림 2">
            <a:extLst>
              <a:ext uri="{FF2B5EF4-FFF2-40B4-BE49-F238E27FC236}">
                <a16:creationId xmlns:a16="http://schemas.microsoft.com/office/drawing/2014/main" id="{A157C9FB-E21B-9F49-D279-E822F269A7C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9848" y="199574"/>
            <a:ext cx="3157538" cy="555978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77655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9B75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395256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0F1EF356-1D3A-57DA-CCA6-2BFC826F418C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EE5164E3-C4F8-891F-7F03-2E8767F729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E32432F1-63BD-20D4-5983-B29EE057F69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06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자유형: 도형 16">
            <a:extLst>
              <a:ext uri="{FF2B5EF4-FFF2-40B4-BE49-F238E27FC236}">
                <a16:creationId xmlns:a16="http://schemas.microsoft.com/office/drawing/2014/main" id="{46D4F38E-9CE6-56A3-28C7-A7F109C4D0DC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F85C6354-91BD-10F5-7565-830F003761C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C111A67A-C24D-14AB-9271-F6A43E36D7D6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4" name="자유형: 도형 3">
              <a:extLst>
                <a:ext uri="{FF2B5EF4-FFF2-40B4-BE49-F238E27FC236}">
                  <a16:creationId xmlns:a16="http://schemas.microsoft.com/office/drawing/2014/main" id="{19638B0A-7605-F511-2E6C-0DB4E20C9CCA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40124C47-58A3-37BF-CFC1-74589F6599C5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93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>
                  <a:solidFill>
                    <a:schemeClr val="bg1"/>
                  </a:solidFill>
                </a:rPr>
                <a:t>수학 익힘</a:t>
              </a: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1CDEE82A-A2B1-6D6C-969B-B8E6CA3EBA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2" name="순서도: 연결자 1">
            <a:extLst>
              <a:ext uri="{FF2B5EF4-FFF2-40B4-BE49-F238E27FC236}">
                <a16:creationId xmlns:a16="http://schemas.microsoft.com/office/drawing/2014/main" id="{6911E9B2-7796-E1D9-4EC5-AEE8CE0AAAD5}"/>
              </a:ext>
            </a:extLst>
          </p:cNvPr>
          <p:cNvSpPr/>
          <p:nvPr userDrawn="1"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2150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A291C7E-FA07-6712-C11C-E0370381855E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14" name="그룹 13">
            <a:extLst>
              <a:ext uri="{FF2B5EF4-FFF2-40B4-BE49-F238E27FC236}">
                <a16:creationId xmlns:a16="http://schemas.microsoft.com/office/drawing/2014/main" id="{CAFE806E-0706-40AC-DA9A-641ADE47C3B1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1" name="자유형: 도형 10">
              <a:extLst>
                <a:ext uri="{FF2B5EF4-FFF2-40B4-BE49-F238E27FC236}">
                  <a16:creationId xmlns:a16="http://schemas.microsoft.com/office/drawing/2014/main" id="{37284D08-E6F9-4E7F-CC63-338DA64E8DF8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EE7015F-3408-92DD-971D-BA4707F0E984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3" name="그래픽 12">
              <a:extLst>
                <a:ext uri="{FF2B5EF4-FFF2-40B4-BE49-F238E27FC236}">
                  <a16:creationId xmlns:a16="http://schemas.microsoft.com/office/drawing/2014/main" id="{A12883BA-0741-5468-E6BF-3F3770C864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3" name="그림 2">
            <a:extLst>
              <a:ext uri="{FF2B5EF4-FFF2-40B4-BE49-F238E27FC236}">
                <a16:creationId xmlns:a16="http://schemas.microsoft.com/office/drawing/2014/main" id="{98734098-B338-D672-FA50-09D16F999BBF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839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63D30C1A-65D8-76B8-00EE-6669C0D352F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10DF6878-9094-F60F-5B87-2556CEDAE3AA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3" name="자유형: 도형 2">
              <a:extLst>
                <a:ext uri="{FF2B5EF4-FFF2-40B4-BE49-F238E27FC236}">
                  <a16:creationId xmlns:a16="http://schemas.microsoft.com/office/drawing/2014/main" id="{CFCAE5F2-03D3-76A5-C743-37EF1431ED96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74A9DB-2E4D-241C-599F-7E025C7E77E0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5" name="그래픽 4">
              <a:extLst>
                <a:ext uri="{FF2B5EF4-FFF2-40B4-BE49-F238E27FC236}">
                  <a16:creationId xmlns:a16="http://schemas.microsoft.com/office/drawing/2014/main" id="{97684B5D-AD90-CF22-2B82-6E71A94700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5196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86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9" r:id="rId2"/>
    <p:sldLayoutId id="2147483657" r:id="rId3"/>
    <p:sldLayoutId id="2147483658" r:id="rId4"/>
    <p:sldLayoutId id="2147483670" r:id="rId5"/>
    <p:sldLayoutId id="2147483671" r:id="rId6"/>
    <p:sldLayoutId id="2147483672" r:id="rId7"/>
    <p:sldLayoutId id="2147483673" r:id="rId8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svg"/><Relationship Id="rId1" Type="http://schemas.openxmlformats.org/officeDocument/2006/relationships/slideLayout" Target="../slideLayouts/slideLayout5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1.png"/><Relationship Id="rId15" Type="http://schemas.openxmlformats.org/officeDocument/2006/relationships/image" Target="../media/image12.png"/><Relationship Id="rId10" Type="http://schemas.openxmlformats.org/officeDocument/2006/relationships/slide" Target="slide9.xml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18" Type="http://schemas.openxmlformats.org/officeDocument/2006/relationships/image" Target="../media/image19.png"/><Relationship Id="rId3" Type="http://schemas.openxmlformats.org/officeDocument/2006/relationships/image" Target="../media/image20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image" Target="../media/image11.png"/><Relationship Id="rId15" Type="http://schemas.openxmlformats.org/officeDocument/2006/relationships/slide" Target="slide1.xml"/><Relationship Id="rId10" Type="http://schemas.openxmlformats.org/officeDocument/2006/relationships/slide" Target="slide2.xml"/><Relationship Id="rId4" Type="http://schemas.openxmlformats.org/officeDocument/2006/relationships/image" Target="../media/image10.png"/><Relationship Id="rId9" Type="http://schemas.openxmlformats.org/officeDocument/2006/relationships/slide" Target="slide9.xml"/><Relationship Id="rId1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8.png"/><Relationship Id="rId3" Type="http://schemas.openxmlformats.org/officeDocument/2006/relationships/image" Target="../media/image20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6" Type="http://schemas.openxmlformats.org/officeDocument/2006/relationships/slide" Target="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6.png"/><Relationship Id="rId11" Type="http://schemas.openxmlformats.org/officeDocument/2006/relationships/slide" Target="slide2.xml"/><Relationship Id="rId5" Type="http://schemas.openxmlformats.org/officeDocument/2006/relationships/image" Target="../media/image11.png"/><Relationship Id="rId15" Type="http://schemas.openxmlformats.org/officeDocument/2006/relationships/image" Target="../media/image25.png"/><Relationship Id="rId10" Type="http://schemas.openxmlformats.org/officeDocument/2006/relationships/slide" Target="slide9.xml"/><Relationship Id="rId19" Type="http://schemas.openxmlformats.org/officeDocument/2006/relationships/image" Target="../media/image19.png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18" Type="http://schemas.openxmlformats.org/officeDocument/2006/relationships/slide" Target="slide1.xml"/><Relationship Id="rId3" Type="http://schemas.openxmlformats.org/officeDocument/2006/relationships/image" Target="../media/image20.png"/><Relationship Id="rId21" Type="http://schemas.openxmlformats.org/officeDocument/2006/relationships/image" Target="../media/image19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7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8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24" Type="http://schemas.microsoft.com/office/2007/relationships/hdphoto" Target="../media/hdphoto1.wdp"/><Relationship Id="rId5" Type="http://schemas.openxmlformats.org/officeDocument/2006/relationships/image" Target="../media/image11.png"/><Relationship Id="rId15" Type="http://schemas.openxmlformats.org/officeDocument/2006/relationships/image" Target="../media/image16.png"/><Relationship Id="rId23" Type="http://schemas.openxmlformats.org/officeDocument/2006/relationships/image" Target="../media/image30.png"/><Relationship Id="rId10" Type="http://schemas.openxmlformats.org/officeDocument/2006/relationships/slide" Target="slide2.xml"/><Relationship Id="rId19" Type="http://schemas.openxmlformats.org/officeDocument/2006/relationships/image" Target="../media/image17.png"/><Relationship Id="rId4" Type="http://schemas.openxmlformats.org/officeDocument/2006/relationships/image" Target="../media/image10.png"/><Relationship Id="rId9" Type="http://schemas.openxmlformats.org/officeDocument/2006/relationships/slide" Target="slide9.xml"/><Relationship Id="rId14" Type="http://schemas.openxmlformats.org/officeDocument/2006/relationships/image" Target="../media/image26.png"/><Relationship Id="rId22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3" Type="http://schemas.openxmlformats.org/officeDocument/2006/relationships/image" Target="../media/image10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1.xml"/><Relationship Id="rId15" Type="http://schemas.openxmlformats.org/officeDocument/2006/relationships/image" Target="../media/image17.png"/><Relationship Id="rId10" Type="http://schemas.openxmlformats.org/officeDocument/2006/relationships/slide" Target="slide2.xml"/><Relationship Id="rId4" Type="http://schemas.openxmlformats.org/officeDocument/2006/relationships/image" Target="../media/image11.png"/><Relationship Id="rId9" Type="http://schemas.openxmlformats.org/officeDocument/2006/relationships/slide" Target="slide9.xml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.xml"/><Relationship Id="rId3" Type="http://schemas.openxmlformats.org/officeDocument/2006/relationships/image" Target="../media/image10.png"/><Relationship Id="rId7" Type="http://schemas.openxmlformats.org/officeDocument/2006/relationships/slide" Target="slide8.xml"/><Relationship Id="rId12" Type="http://schemas.openxmlformats.org/officeDocument/2006/relationships/image" Target="../media/image16.png"/><Relationship Id="rId17" Type="http://schemas.openxmlformats.org/officeDocument/2006/relationships/image" Target="../media/image19.png"/><Relationship Id="rId2" Type="http://schemas.openxmlformats.org/officeDocument/2006/relationships/image" Target="../media/image20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5.xml"/><Relationship Id="rId15" Type="http://schemas.openxmlformats.org/officeDocument/2006/relationships/image" Target="../media/image17.png"/><Relationship Id="rId10" Type="http://schemas.openxmlformats.org/officeDocument/2006/relationships/slide" Target="slide11.xml"/><Relationship Id="rId4" Type="http://schemas.openxmlformats.org/officeDocument/2006/relationships/image" Target="../media/image11.png"/><Relationship Id="rId9" Type="http://schemas.openxmlformats.org/officeDocument/2006/relationships/slide" Target="slide10.xml"/><Relationship Id="rId1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.xml"/><Relationship Id="rId3" Type="http://schemas.openxmlformats.org/officeDocument/2006/relationships/image" Target="../media/image10.png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image" Target="../media/image19.png"/><Relationship Id="rId2" Type="http://schemas.openxmlformats.org/officeDocument/2006/relationships/image" Target="../media/image20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11.xml"/><Relationship Id="rId5" Type="http://schemas.openxmlformats.org/officeDocument/2006/relationships/image" Target="../media/image16.png"/><Relationship Id="rId15" Type="http://schemas.openxmlformats.org/officeDocument/2006/relationships/image" Target="../media/image17.png"/><Relationship Id="rId10" Type="http://schemas.openxmlformats.org/officeDocument/2006/relationships/slide" Target="slide10.xml"/><Relationship Id="rId4" Type="http://schemas.openxmlformats.org/officeDocument/2006/relationships/image" Target="../media/image11.png"/><Relationship Id="rId9" Type="http://schemas.openxmlformats.org/officeDocument/2006/relationships/slide" Target="slide9.xml"/><Relationship Id="rId14" Type="http://schemas.openxmlformats.org/officeDocument/2006/relationships/slide" Target="slid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18" Type="http://schemas.openxmlformats.org/officeDocument/2006/relationships/image" Target="../media/image23.png"/><Relationship Id="rId3" Type="http://schemas.openxmlformats.org/officeDocument/2006/relationships/image" Target="../media/image20.png"/><Relationship Id="rId21" Type="http://schemas.openxmlformats.org/officeDocument/2006/relationships/image" Target="../media/image18.png"/><Relationship Id="rId7" Type="http://schemas.openxmlformats.org/officeDocument/2006/relationships/slide" Target="slide5.xml"/><Relationship Id="rId12" Type="http://schemas.openxmlformats.org/officeDocument/2006/relationships/slide" Target="slide11.xml"/><Relationship Id="rId17" Type="http://schemas.openxmlformats.org/officeDocument/2006/relationships/slide" Target="slide6.xml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22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openxmlformats.org/officeDocument/2006/relationships/slide" Target="slide10.xml"/><Relationship Id="rId5" Type="http://schemas.openxmlformats.org/officeDocument/2006/relationships/image" Target="../media/image10.png"/><Relationship Id="rId15" Type="http://schemas.openxmlformats.org/officeDocument/2006/relationships/image" Target="../media/image21.png"/><Relationship Id="rId10" Type="http://schemas.openxmlformats.org/officeDocument/2006/relationships/slide" Target="slide2.xml"/><Relationship Id="rId19" Type="http://schemas.openxmlformats.org/officeDocument/2006/relationships/slide" Target="slide1.xml"/><Relationship Id="rId4" Type="http://schemas.openxmlformats.org/officeDocument/2006/relationships/slide" Target="slide7.xml"/><Relationship Id="rId9" Type="http://schemas.openxmlformats.org/officeDocument/2006/relationships/slide" Target="slide9.xml"/><Relationship Id="rId14" Type="http://schemas.openxmlformats.org/officeDocument/2006/relationships/image" Target="../media/image16.png"/><Relationship Id="rId22" Type="http://schemas.openxmlformats.org/officeDocument/2006/relationships/image" Target="../media/image1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7.png"/><Relationship Id="rId3" Type="http://schemas.openxmlformats.org/officeDocument/2006/relationships/image" Target="../media/image20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slide" Target="slide1.xml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2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openxmlformats.org/officeDocument/2006/relationships/slide" Target="slide2.xml"/><Relationship Id="rId5" Type="http://schemas.openxmlformats.org/officeDocument/2006/relationships/slide" Target="slide4.xml"/><Relationship Id="rId15" Type="http://schemas.openxmlformats.org/officeDocument/2006/relationships/image" Target="../media/image21.png"/><Relationship Id="rId10" Type="http://schemas.openxmlformats.org/officeDocument/2006/relationships/slide" Target="slide9.xml"/><Relationship Id="rId19" Type="http://schemas.openxmlformats.org/officeDocument/2006/relationships/image" Target="../media/image18.png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2.xml"/><Relationship Id="rId18" Type="http://schemas.openxmlformats.org/officeDocument/2006/relationships/image" Target="../media/image19.png"/><Relationship Id="rId3" Type="http://schemas.openxmlformats.org/officeDocument/2006/relationships/image" Target="../media/image20.png"/><Relationship Id="rId7" Type="http://schemas.openxmlformats.org/officeDocument/2006/relationships/slide" Target="slide7.xml"/><Relationship Id="rId12" Type="http://schemas.openxmlformats.org/officeDocument/2006/relationships/slide" Target="slide11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11" Type="http://schemas.openxmlformats.org/officeDocument/2006/relationships/slide" Target="slide10.xml"/><Relationship Id="rId5" Type="http://schemas.openxmlformats.org/officeDocument/2006/relationships/slide" Target="slide5.xml"/><Relationship Id="rId15" Type="http://schemas.openxmlformats.org/officeDocument/2006/relationships/slide" Target="slide1.xml"/><Relationship Id="rId10" Type="http://schemas.openxmlformats.org/officeDocument/2006/relationships/slide" Target="slide2.xml"/><Relationship Id="rId4" Type="http://schemas.openxmlformats.org/officeDocument/2006/relationships/image" Target="../media/image10.png"/><Relationship Id="rId9" Type="http://schemas.openxmlformats.org/officeDocument/2006/relationships/slide" Target="slide9.xml"/><Relationship Id="rId1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8.png"/><Relationship Id="rId3" Type="http://schemas.openxmlformats.org/officeDocument/2006/relationships/image" Target="../media/image20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6" Type="http://schemas.openxmlformats.org/officeDocument/2006/relationships/slide" Target="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4.png"/><Relationship Id="rId11" Type="http://schemas.openxmlformats.org/officeDocument/2006/relationships/slide" Target="slide2.xml"/><Relationship Id="rId5" Type="http://schemas.openxmlformats.org/officeDocument/2006/relationships/image" Target="../media/image11.png"/><Relationship Id="rId15" Type="http://schemas.openxmlformats.org/officeDocument/2006/relationships/image" Target="../media/image16.png"/><Relationship Id="rId10" Type="http://schemas.openxmlformats.org/officeDocument/2006/relationships/slide" Target="slide9.xml"/><Relationship Id="rId19" Type="http://schemas.openxmlformats.org/officeDocument/2006/relationships/image" Target="../media/image19.png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18" Type="http://schemas.openxmlformats.org/officeDocument/2006/relationships/image" Target="../media/image19.png"/><Relationship Id="rId3" Type="http://schemas.openxmlformats.org/officeDocument/2006/relationships/image" Target="../media/image20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6.png"/><Relationship Id="rId11" Type="http://schemas.openxmlformats.org/officeDocument/2006/relationships/slide" Target="slide2.xml"/><Relationship Id="rId5" Type="http://schemas.openxmlformats.org/officeDocument/2006/relationships/image" Target="../media/image11.png"/><Relationship Id="rId15" Type="http://schemas.openxmlformats.org/officeDocument/2006/relationships/slide" Target="slide1.xml"/><Relationship Id="rId10" Type="http://schemas.openxmlformats.org/officeDocument/2006/relationships/slide" Target="slide9.xml"/><Relationship Id="rId4" Type="http://schemas.openxmlformats.org/officeDocument/2006/relationships/image" Target="../media/image10.png"/><Relationship Id="rId9" Type="http://schemas.openxmlformats.org/officeDocument/2006/relationships/slide" Target="slide8.xml"/><Relationship Id="rId14" Type="http://schemas.openxmlformats.org/officeDocument/2006/relationships/slide" Target="slid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3600" b="1" spc="-300" dirty="0">
                <a:solidFill>
                  <a:srgbClr val="FFFF00"/>
                </a:solidFill>
              </a:rPr>
              <a:t>곱셈</a:t>
            </a:r>
          </a:p>
        </p:txBody>
      </p:sp>
      <p:grpSp>
        <p:nvGrpSpPr>
          <p:cNvPr id="13" name="그룹 12"/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/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0033605" y="391201"/>
              <a:ext cx="1521982" cy="38700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kumimoji="0" lang="en-US" altLang="ko-KR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12~14</a:t>
              </a:r>
              <a:r>
                <a:rPr kumimoji="0" lang="ko-KR" altLang="en-US" sz="2000" b="1" i="0" u="none" strike="noStrike" kern="1200" cap="none" normalizeH="0" baseline="0">
                  <a:effectLst/>
                  <a:uLnTx/>
                  <a:uFillTx/>
                  <a:latin typeface="맑은 고딕"/>
                  <a:ea typeface="맑은 고딕"/>
                  <a:cs typeface="+mn-cs"/>
                </a:rPr>
                <a:t>쪽</a:t>
              </a:r>
              <a:endParaRPr kumimoji="0" lang="ko-KR" altLang="en-US" sz="2000" b="1" i="0" u="none" strike="noStrike" kern="1200" cap="none" normalizeH="0" baseline="0">
                <a:latin typeface="맑은 고딕"/>
                <a:ea typeface="맑은 고딕"/>
                <a:cs typeface="+mn-cs"/>
              </a:endParaRPr>
            </a:p>
          </p:txBody>
        </p:sp>
      </p:grp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7" name="직사각형 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D705C982-1E2B-E17F-C364-804EC1001CAA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12" name="사각형: 둥근 모서리 11">
              <a:hlinkClick r:id="rId6" action="ppaction://hlinksldjump"/>
              <a:extLst>
                <a:ext uri="{FF2B5EF4-FFF2-40B4-BE49-F238E27FC236}">
                  <a16:creationId xmlns:a16="http://schemas.microsoft.com/office/drawing/2014/main" id="{32B67C20-090E-E96D-2F54-E024E48F303F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19" name="사각형: 둥근 모서리 18">
              <a:hlinkClick r:id="rId7" action="ppaction://hlinksldjump"/>
              <a:extLst>
                <a:ext uri="{FF2B5EF4-FFF2-40B4-BE49-F238E27FC236}">
                  <a16:creationId xmlns:a16="http://schemas.microsoft.com/office/drawing/2014/main" id="{AA21A9C6-CD94-6FCF-DDE8-AD4DDFCB422F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0" name="사각형: 둥근 모서리 19">
              <a:hlinkClick r:id="rId8" action="ppaction://hlinksldjump"/>
              <a:extLst>
                <a:ext uri="{FF2B5EF4-FFF2-40B4-BE49-F238E27FC236}">
                  <a16:creationId xmlns:a16="http://schemas.microsoft.com/office/drawing/2014/main" id="{3685F4B2-18FB-7973-4FE4-6927CA6A719A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9" action="ppaction://hlinksldjump"/>
              <a:extLst>
                <a:ext uri="{FF2B5EF4-FFF2-40B4-BE49-F238E27FC236}">
                  <a16:creationId xmlns:a16="http://schemas.microsoft.com/office/drawing/2014/main" id="{654EE587-38DB-DEAA-EB27-F7F7CDCB794C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2" name="사각형: 둥근 모서리 21">
              <a:hlinkClick r:id="rId10" action="ppaction://hlinksldjump"/>
              <a:extLst>
                <a:ext uri="{FF2B5EF4-FFF2-40B4-BE49-F238E27FC236}">
                  <a16:creationId xmlns:a16="http://schemas.microsoft.com/office/drawing/2014/main" id="{FE48B79D-C516-C8D9-F3E1-1BE0C2FB1034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31">
              <a:hlinkClick r:id="rId11" action="ppaction://hlinksldjump"/>
              <a:extLst>
                <a:ext uri="{FF2B5EF4-FFF2-40B4-BE49-F238E27FC236}">
                  <a16:creationId xmlns:a16="http://schemas.microsoft.com/office/drawing/2014/main" id="{17A5B1DD-155A-8B7D-83EE-DA3D619AC04F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3" name="사각형: 둥근 모서리 32">
              <a:hlinkClick r:id="rId12" action="ppaction://hlinksldjump"/>
              <a:extLst>
                <a:ext uri="{FF2B5EF4-FFF2-40B4-BE49-F238E27FC236}">
                  <a16:creationId xmlns:a16="http://schemas.microsoft.com/office/drawing/2014/main" id="{B8F9A347-52FC-0D87-81C6-001566B03337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33">
              <a:hlinkClick r:id="rId13" action="ppaction://hlinksldjump"/>
              <a:extLst>
                <a:ext uri="{FF2B5EF4-FFF2-40B4-BE49-F238E27FC236}">
                  <a16:creationId xmlns:a16="http://schemas.microsoft.com/office/drawing/2014/main" id="{8C3F6FBA-86C5-F25D-D638-E9B280DBCD8B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5" name="사각형: 둥근 모서리 34">
              <a:hlinkClick r:id="rId14" action="ppaction://hlinksldjump"/>
              <a:extLst>
                <a:ext uri="{FF2B5EF4-FFF2-40B4-BE49-F238E27FC236}">
                  <a16:creationId xmlns:a16="http://schemas.microsoft.com/office/drawing/2014/main" id="{6CE7BFD3-7F2D-CFC0-8DB4-080686A80904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5C458A0D-FA7B-2A9F-88E0-0864343F1526}"/>
              </a:ext>
            </a:extLst>
          </p:cNvPr>
          <p:cNvGrpSpPr/>
          <p:nvPr/>
        </p:nvGrpSpPr>
        <p:grpSpPr>
          <a:xfrm>
            <a:off x="600075" y="984468"/>
            <a:ext cx="841415" cy="841415"/>
            <a:chOff x="600075" y="984468"/>
            <a:chExt cx="841415" cy="841415"/>
          </a:xfrm>
        </p:grpSpPr>
        <p:sp>
          <p:nvSpPr>
            <p:cNvPr id="23" name="타원 22">
              <a:extLst>
                <a:ext uri="{FF2B5EF4-FFF2-40B4-BE49-F238E27FC236}">
                  <a16:creationId xmlns:a16="http://schemas.microsoft.com/office/drawing/2014/main" id="{6E294BB6-EC5F-F154-E31E-87A9E669429D}"/>
                </a:ext>
              </a:extLst>
            </p:cNvPr>
            <p:cNvSpPr/>
            <p:nvPr/>
          </p:nvSpPr>
          <p:spPr>
            <a:xfrm>
              <a:off x="600075" y="984468"/>
              <a:ext cx="841415" cy="841415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/>
            </a:p>
          </p:txBody>
        </p:sp>
        <p:pic>
          <p:nvPicPr>
            <p:cNvPr id="24" name="그래픽 37">
              <a:extLst>
                <a:ext uri="{FF2B5EF4-FFF2-40B4-BE49-F238E27FC236}">
                  <a16:creationId xmlns:a16="http://schemas.microsoft.com/office/drawing/2014/main" id="{F599478C-6B28-4D2C-9E3F-C533BF44F6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858123" y="1145212"/>
              <a:ext cx="275416" cy="565327"/>
            </a:xfrm>
            <a:prstGeom prst="rect">
              <a:avLst/>
            </a:prstGeom>
          </p:spPr>
        </p:pic>
      </p:grpSp>
      <p:grpSp>
        <p:nvGrpSpPr>
          <p:cNvPr id="25" name="Group 4">
            <a:extLst>
              <a:ext uri="{FF2B5EF4-FFF2-40B4-BE49-F238E27FC236}">
                <a16:creationId xmlns:a16="http://schemas.microsoft.com/office/drawing/2014/main" id="{F1B57B1E-0450-6D89-5E97-2843457AC07A}"/>
              </a:ext>
            </a:extLst>
          </p:cNvPr>
          <p:cNvGrpSpPr/>
          <p:nvPr/>
        </p:nvGrpSpPr>
        <p:grpSpPr>
          <a:xfrm>
            <a:off x="8400256" y="2130023"/>
            <a:ext cx="2849162" cy="430693"/>
            <a:chOff x="835635" y="1649705"/>
            <a:chExt cx="2849162" cy="430693"/>
          </a:xfrm>
        </p:grpSpPr>
        <p:grpSp>
          <p:nvGrpSpPr>
            <p:cNvPr id="26" name="그룹 20">
              <a:extLst>
                <a:ext uri="{FF2B5EF4-FFF2-40B4-BE49-F238E27FC236}">
                  <a16:creationId xmlns:a16="http://schemas.microsoft.com/office/drawing/2014/main" id="{4131115F-045B-CC0B-4B23-1FE3A540A3BF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28" name="그림 23">
                <a:extLst>
                  <a:ext uri="{FF2B5EF4-FFF2-40B4-BE49-F238E27FC236}">
                    <a16:creationId xmlns:a16="http://schemas.microsoft.com/office/drawing/2014/main" id="{436C3215-312D-96C8-2AE6-0D12969D045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29" name="TextBox 5">
                <a:extLst>
                  <a:ext uri="{FF2B5EF4-FFF2-40B4-BE49-F238E27FC236}">
                    <a16:creationId xmlns:a16="http://schemas.microsoft.com/office/drawing/2014/main" id="{50119906-748A-2826-937E-75DB8720D14D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</a:t>
                </a:r>
                <a:r>
                  <a:rPr kumimoji="0" lang="en-US" altLang="ko-KR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~9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27" name="Picture 11">
              <a:extLst>
                <a:ext uri="{FF2B5EF4-FFF2-40B4-BE49-F238E27FC236}">
                  <a16:creationId xmlns:a16="http://schemas.microsoft.com/office/drawing/2014/main" id="{5D84DAD8-ED67-58CF-7A1B-337F8EE14D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9F7A3AC-C8BC-E1DB-5C53-1DC76A304957}"/>
              </a:ext>
            </a:extLst>
          </p:cNvPr>
          <p:cNvSpPr txBox="1"/>
          <p:nvPr/>
        </p:nvSpPr>
        <p:spPr>
          <a:xfrm>
            <a:off x="432435" y="2426438"/>
            <a:ext cx="760778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0000"/>
              </a:lnSpc>
              <a:defRPr/>
            </a:pPr>
            <a:r>
              <a:rPr lang="en-US" altLang="ko-KR" sz="5000" b="1" spc="-300" dirty="0">
                <a:solidFill>
                  <a:schemeClr val="bg1"/>
                </a:solidFill>
              </a:rPr>
              <a:t>(</a:t>
            </a:r>
            <a:r>
              <a:rPr lang="ko-KR" altLang="en-US" sz="5000" b="1" spc="-300" dirty="0">
                <a:solidFill>
                  <a:schemeClr val="bg1"/>
                </a:solidFill>
              </a:rPr>
              <a:t>세 자리 수</a:t>
            </a:r>
            <a:r>
              <a:rPr lang="en-US" altLang="ko-KR" sz="5000" b="1" spc="-300" dirty="0">
                <a:solidFill>
                  <a:schemeClr val="bg1"/>
                </a:solidFill>
              </a:rPr>
              <a:t>)×(</a:t>
            </a:r>
            <a:r>
              <a:rPr lang="ko-KR" altLang="en-US" sz="5000" b="1" spc="-300" dirty="0">
                <a:solidFill>
                  <a:schemeClr val="bg1"/>
                </a:solidFill>
              </a:rPr>
              <a:t>한 자리 수</a:t>
            </a:r>
            <a:r>
              <a:rPr lang="en-US" altLang="ko-KR" sz="5000" b="1" spc="-300" dirty="0">
                <a:solidFill>
                  <a:schemeClr val="bg1"/>
                </a:solidFill>
              </a:rPr>
              <a:t>)</a:t>
            </a:r>
            <a:r>
              <a:rPr lang="ko-KR" altLang="en-US" sz="5000" b="1" spc="-300" dirty="0">
                <a:solidFill>
                  <a:schemeClr val="bg1"/>
                </a:solidFill>
              </a:rPr>
              <a:t>를 구해 볼까요</a:t>
            </a:r>
            <a:r>
              <a:rPr lang="en-US" altLang="ko-KR" sz="5000" b="1" spc="-300">
                <a:solidFill>
                  <a:schemeClr val="bg1"/>
                </a:solidFill>
              </a:rPr>
              <a:t>?(</a:t>
            </a:r>
            <a:r>
              <a:rPr lang="en-US" altLang="ko-KR" sz="5000" b="1" spc="-300" dirty="0">
                <a:solidFill>
                  <a:schemeClr val="bg1"/>
                </a:solidFill>
              </a:rPr>
              <a:t>2</a:t>
            </a:r>
            <a:r>
              <a:rPr lang="en-US" altLang="ko-KR" sz="5000" b="1" spc="-300">
                <a:solidFill>
                  <a:schemeClr val="bg1"/>
                </a:solidFill>
              </a:rPr>
              <a:t>)</a:t>
            </a:r>
            <a:endParaRPr lang="en-US" altLang="ko-KR" sz="5000" b="1" spc="-3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퍼즐 한 상자에 퍼즐 조각이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150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개씩 들어 있습니다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퍼즐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6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상자에 들어 있는 퍼즐 조각은 모두 몇 개인지 구해 보세요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5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14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8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6" name="그룹 3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7" name="그룹 3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49" name="직사각형 4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8" name="그림 3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6" name="그림 4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cxnSp>
        <p:nvCxnSpPr>
          <p:cNvPr id="68" name="직선 연결선 13"/>
          <p:cNvCxnSpPr/>
          <p:nvPr/>
        </p:nvCxnSpPr>
        <p:spPr>
          <a:xfrm>
            <a:off x="7234670" y="3756052"/>
            <a:ext cx="3863151" cy="2944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cxnSp>
        <p:nvCxnSpPr>
          <p:cNvPr id="69" name="직선 연결선 14"/>
          <p:cNvCxnSpPr/>
          <p:nvPr/>
        </p:nvCxnSpPr>
        <p:spPr>
          <a:xfrm>
            <a:off x="8169852" y="5003820"/>
            <a:ext cx="2460638" cy="10668"/>
          </a:xfrm>
          <a:prstGeom prst="line">
            <a:avLst/>
          </a:prstGeom>
          <a:noFill/>
          <a:ln w="28575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sp>
        <p:nvSpPr>
          <p:cNvPr id="70" name="화살표: 오각형 15"/>
          <p:cNvSpPr/>
          <p:nvPr/>
        </p:nvSpPr>
        <p:spPr>
          <a:xfrm>
            <a:off x="6096000" y="3215850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식</a:t>
            </a:r>
          </a:p>
        </p:txBody>
      </p:sp>
      <p:sp>
        <p:nvSpPr>
          <p:cNvPr id="71" name="화살표: 오각형 16"/>
          <p:cNvSpPr/>
          <p:nvPr/>
        </p:nvSpPr>
        <p:spPr>
          <a:xfrm>
            <a:off x="7044840" y="4402013"/>
            <a:ext cx="946337" cy="561274"/>
          </a:xfrm>
          <a:prstGeom prst="homePlate">
            <a:avLst>
              <a:gd name="adj" fmla="val 50000"/>
            </a:avLst>
          </a:prstGeom>
          <a:solidFill>
            <a:srgbClr val="BFBFB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1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rPr>
              <a:t>답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B613FC25-A1D4-567D-A086-511639B01455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6" name="사각형: 둥근 모서리 5">
              <a:hlinkClick r:id="rId6" action="ppaction://hlinksldjump"/>
              <a:extLst>
                <a:ext uri="{FF2B5EF4-FFF2-40B4-BE49-F238E27FC236}">
                  <a16:creationId xmlns:a16="http://schemas.microsoft.com/office/drawing/2014/main" id="{231B7941-05AF-8B9F-92B3-3B431F6CA825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7" action="ppaction://hlinksldjump"/>
              <a:extLst>
                <a:ext uri="{FF2B5EF4-FFF2-40B4-BE49-F238E27FC236}">
                  <a16:creationId xmlns:a16="http://schemas.microsoft.com/office/drawing/2014/main" id="{6C98CDD9-A85F-B0C3-5971-8CDAD62F21E8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8" action="ppaction://hlinksldjump"/>
              <a:extLst>
                <a:ext uri="{FF2B5EF4-FFF2-40B4-BE49-F238E27FC236}">
                  <a16:creationId xmlns:a16="http://schemas.microsoft.com/office/drawing/2014/main" id="{F8848464-B2BF-9974-2BAC-156BB2273D9F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9" action="ppaction://hlinksldjump"/>
              <a:extLst>
                <a:ext uri="{FF2B5EF4-FFF2-40B4-BE49-F238E27FC236}">
                  <a16:creationId xmlns:a16="http://schemas.microsoft.com/office/drawing/2014/main" id="{942DAB74-CA41-E461-9E97-798CE5BB1386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0" action="ppaction://hlinksldjump"/>
              <a:extLst>
                <a:ext uri="{FF2B5EF4-FFF2-40B4-BE49-F238E27FC236}">
                  <a16:creationId xmlns:a16="http://schemas.microsoft.com/office/drawing/2014/main" id="{88735EBD-BCED-E0BB-F5C2-B3983E06F84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2" name="사각형: 둥근 모서리 11">
              <a:hlinkClick r:id="rId11" action="ppaction://hlinksldjump"/>
              <a:extLst>
                <a:ext uri="{FF2B5EF4-FFF2-40B4-BE49-F238E27FC236}">
                  <a16:creationId xmlns:a16="http://schemas.microsoft.com/office/drawing/2014/main" id="{EFD88555-A0D7-DB62-D25F-93770B7F8AF5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3" name="사각형: 둥근 모서리 12">
              <a:hlinkClick r:id="rId12" action="ppaction://hlinksldjump"/>
              <a:extLst>
                <a:ext uri="{FF2B5EF4-FFF2-40B4-BE49-F238E27FC236}">
                  <a16:creationId xmlns:a16="http://schemas.microsoft.com/office/drawing/2014/main" id="{A5C797A5-1229-A676-911E-944F0FDB5D57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13" action="ppaction://hlinksldjump"/>
              <a:extLst>
                <a:ext uri="{FF2B5EF4-FFF2-40B4-BE49-F238E27FC236}">
                  <a16:creationId xmlns:a16="http://schemas.microsoft.com/office/drawing/2014/main" id="{38210658-0BFD-1BC6-35D2-E516CA2BCD7D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graphicFrame>
        <p:nvGraphicFramePr>
          <p:cNvPr id="25" name="표 20">
            <a:extLst>
              <a:ext uri="{FF2B5EF4-FFF2-40B4-BE49-F238E27FC236}">
                <a16:creationId xmlns:a16="http://schemas.microsoft.com/office/drawing/2014/main" id="{C50586DC-20D9-EC3D-752B-D599A3A00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720810"/>
              </p:ext>
            </p:extLst>
          </p:nvPr>
        </p:nvGraphicFramePr>
        <p:xfrm>
          <a:off x="7792732" y="3232964"/>
          <a:ext cx="2837758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7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60762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150×6=900</a:t>
                      </a:r>
                    </a:p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</a:t>
                      </a:r>
                      <a:r>
                        <a:rPr kumimoji="0" lang="ko-KR" altLang="en-US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또는 </a:t>
                      </a: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FF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150×6)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6" name="그림 25">
            <a:extLst>
              <a:ext uri="{FF2B5EF4-FFF2-40B4-BE49-F238E27FC236}">
                <a16:creationId xmlns:a16="http://schemas.microsoft.com/office/drawing/2014/main" id="{6CB048A3-7227-3769-19B9-9197F9B9C60B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004891" y="3168079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aphicFrame>
        <p:nvGraphicFramePr>
          <p:cNvPr id="27" name="표 26">
            <a:extLst>
              <a:ext uri="{FF2B5EF4-FFF2-40B4-BE49-F238E27FC236}">
                <a16:creationId xmlns:a16="http://schemas.microsoft.com/office/drawing/2014/main" id="{9CE69541-A76F-DC74-5A24-0EE93C6DC5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065071"/>
              </p:ext>
            </p:extLst>
          </p:nvPr>
        </p:nvGraphicFramePr>
        <p:xfrm>
          <a:off x="10340862" y="4542879"/>
          <a:ext cx="902834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ko-KR" altLang="en-US" sz="28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개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가로 글상자 72">
            <a:extLst>
              <a:ext uri="{FF2B5EF4-FFF2-40B4-BE49-F238E27FC236}">
                <a16:creationId xmlns:a16="http://schemas.microsoft.com/office/drawing/2014/main" id="{B5CE3366-4462-2D67-B6A2-A79883F615F3}"/>
              </a:ext>
            </a:extLst>
          </p:cNvPr>
          <p:cNvSpPr txBox="1"/>
          <p:nvPr/>
        </p:nvSpPr>
        <p:spPr>
          <a:xfrm>
            <a:off x="8581159" y="4474021"/>
            <a:ext cx="16192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3200" b="1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900</a:t>
            </a:r>
            <a:endParaRPr kumimoji="0" lang="en-US" altLang="ko-KR" sz="3200" b="1" i="0" u="none" strike="noStrike" kern="1200" cap="none" spc="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pic>
        <p:nvPicPr>
          <p:cNvPr id="29" name="그림 28">
            <a:extLst>
              <a:ext uri="{FF2B5EF4-FFF2-40B4-BE49-F238E27FC236}">
                <a16:creationId xmlns:a16="http://schemas.microsoft.com/office/drawing/2014/main" id="{10EEBFDA-545A-EA22-B85E-E4102769AF6B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017994" y="4400940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7" name="사각형: 둥근 모서리 16">
            <a:hlinkClick r:id="rId15" action="ppaction://hlinksldjump"/>
            <a:extLst>
              <a:ext uri="{FF2B5EF4-FFF2-40B4-BE49-F238E27FC236}">
                <a16:creationId xmlns:a16="http://schemas.microsoft.com/office/drawing/2014/main" id="{AB9075FE-030C-1E87-8575-3CB93A6BA1CC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2C698445-3D6E-249B-B3EB-4C4132336C4E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9" name="그룹 30">
              <a:extLst>
                <a:ext uri="{FF2B5EF4-FFF2-40B4-BE49-F238E27FC236}">
                  <a16:creationId xmlns:a16="http://schemas.microsoft.com/office/drawing/2014/main" id="{04AA927C-268B-5849-7055-4BBB6EF7586B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3" name="그룹 26">
                <a:extLst>
                  <a:ext uri="{FF2B5EF4-FFF2-40B4-BE49-F238E27FC236}">
                    <a16:creationId xmlns:a16="http://schemas.microsoft.com/office/drawing/2014/main" id="{FFF4AB95-BE6D-E4E3-36AC-5A6DE75C1C4F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5" name="그래픽 60">
                  <a:extLst>
                    <a:ext uri="{FF2B5EF4-FFF2-40B4-BE49-F238E27FC236}">
                      <a16:creationId xmlns:a16="http://schemas.microsoft.com/office/drawing/2014/main" id="{0DD0FDA3-63F1-1FE7-064D-398DFD618249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9" name="그림 28">
                  <a:extLst>
                    <a:ext uri="{FF2B5EF4-FFF2-40B4-BE49-F238E27FC236}">
                      <a16:creationId xmlns:a16="http://schemas.microsoft.com/office/drawing/2014/main" id="{A868CA6E-D81F-841E-9ADB-36706727A3D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4" name="TextBox 3">
                <a:extLst>
                  <a:ext uri="{FF2B5EF4-FFF2-40B4-BE49-F238E27FC236}">
                    <a16:creationId xmlns:a16="http://schemas.microsoft.com/office/drawing/2014/main" id="{FBA49D65-8CD3-A873-E9E3-896C68DBE451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30" name="그룹 29">
              <a:extLst>
                <a:ext uri="{FF2B5EF4-FFF2-40B4-BE49-F238E27FC236}">
                  <a16:creationId xmlns:a16="http://schemas.microsoft.com/office/drawing/2014/main" id="{18F474C7-F1AE-8ECA-D000-47C892D1324E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31" name="그래픽 57">
                <a:extLst>
                  <a:ext uri="{FF2B5EF4-FFF2-40B4-BE49-F238E27FC236}">
                    <a16:creationId xmlns:a16="http://schemas.microsoft.com/office/drawing/2014/main" id="{07CE4BB8-98AF-8DF2-30F5-BEF7BA4242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AD6625E2-59CB-F853-B94B-C09712AACBC3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104543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 안에 알맞은 숫자를 써넣으세요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6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12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4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2" name="그룹 3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3" name="그룹 3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6" name="직사각형 3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37" name="직사각형 3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38" name="직사각형 3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4" name="그림 3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5" name="그림 3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84" name="사각형: 둥근 모서리 20"/>
          <p:cNvSpPr/>
          <p:nvPr/>
        </p:nvSpPr>
        <p:spPr>
          <a:xfrm>
            <a:off x="1055440" y="1168905"/>
            <a:ext cx="369177" cy="381353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graphicFrame>
        <p:nvGraphicFramePr>
          <p:cNvPr id="85" name="표 9"/>
          <p:cNvGraphicFramePr>
            <a:graphicFrameLocks noGrp="1"/>
          </p:cNvGraphicFramePr>
          <p:nvPr/>
        </p:nvGraphicFramePr>
        <p:xfrm>
          <a:off x="4475327" y="1949668"/>
          <a:ext cx="242737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215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6" name="사각형: 둥근 모서리 25"/>
          <p:cNvSpPr/>
          <p:nvPr/>
        </p:nvSpPr>
        <p:spPr>
          <a:xfrm>
            <a:off x="5677336" y="1944145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87" name="TextBox 35"/>
          <p:cNvSpPr txBox="1"/>
          <p:nvPr/>
        </p:nvSpPr>
        <p:spPr>
          <a:xfrm>
            <a:off x="5851134" y="1931619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pic>
        <p:nvPicPr>
          <p:cNvPr id="88" name="그림 87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5689015" y="1966041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4" name="그룹 3">
            <a:extLst>
              <a:ext uri="{FF2B5EF4-FFF2-40B4-BE49-F238E27FC236}">
                <a16:creationId xmlns:a16="http://schemas.microsoft.com/office/drawing/2014/main" id="{5E356E08-142F-73B4-3B1E-7DB7FAC39726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7" name="사각형: 둥근 모서리 6">
              <a:hlinkClick r:id="rId7" action="ppaction://hlinksldjump"/>
              <a:extLst>
                <a:ext uri="{FF2B5EF4-FFF2-40B4-BE49-F238E27FC236}">
                  <a16:creationId xmlns:a16="http://schemas.microsoft.com/office/drawing/2014/main" id="{F2D723D6-6105-C59D-8F7B-B0F7694F540D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8" action="ppaction://hlinksldjump"/>
              <a:extLst>
                <a:ext uri="{FF2B5EF4-FFF2-40B4-BE49-F238E27FC236}">
                  <a16:creationId xmlns:a16="http://schemas.microsoft.com/office/drawing/2014/main" id="{CB0C7CB2-0509-40EF-C247-63D76BEFDAFA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9" action="ppaction://hlinksldjump"/>
              <a:extLst>
                <a:ext uri="{FF2B5EF4-FFF2-40B4-BE49-F238E27FC236}">
                  <a16:creationId xmlns:a16="http://schemas.microsoft.com/office/drawing/2014/main" id="{D1817F1D-8230-2CE6-B1EC-D8AE5C6C9A38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10" action="ppaction://hlinksldjump"/>
              <a:extLst>
                <a:ext uri="{FF2B5EF4-FFF2-40B4-BE49-F238E27FC236}">
                  <a16:creationId xmlns:a16="http://schemas.microsoft.com/office/drawing/2014/main" id="{21131BEF-9E9E-50E3-4501-97900293F6B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1" action="ppaction://hlinksldjump"/>
              <a:extLst>
                <a:ext uri="{FF2B5EF4-FFF2-40B4-BE49-F238E27FC236}">
                  <a16:creationId xmlns:a16="http://schemas.microsoft.com/office/drawing/2014/main" id="{F9BEF9E6-4826-3F33-6121-68B24EAAFE28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0" name="사각형: 둥근 모서리 19">
              <a:hlinkClick r:id="rId12" action="ppaction://hlinksldjump"/>
              <a:extLst>
                <a:ext uri="{FF2B5EF4-FFF2-40B4-BE49-F238E27FC236}">
                  <a16:creationId xmlns:a16="http://schemas.microsoft.com/office/drawing/2014/main" id="{26130CF1-6662-BCBF-0569-6F2025C2AB6F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chemeClr val="bg1">
                      <a:lumMod val="50000"/>
                    </a:schemeClr>
                  </a:solidFill>
                </a:rPr>
                <a:t>5</a:t>
              </a:r>
              <a:endParaRPr lang="ko-KR" altLang="en-US" sz="1400" b="1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21" name="사각형: 둥근 모서리 20">
              <a:hlinkClick r:id="rId13" action="ppaction://hlinksldjump"/>
              <a:extLst>
                <a:ext uri="{FF2B5EF4-FFF2-40B4-BE49-F238E27FC236}">
                  <a16:creationId xmlns:a16="http://schemas.microsoft.com/office/drawing/2014/main" id="{BA3C5B9A-ACDA-7D9D-6AE2-22B009DA9F5E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6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23" name="사각형: 둥근 모서리 22">
              <a:hlinkClick r:id="rId14" action="ppaction://hlinksldjump"/>
              <a:extLst>
                <a:ext uri="{FF2B5EF4-FFF2-40B4-BE49-F238E27FC236}">
                  <a16:creationId xmlns:a16="http://schemas.microsoft.com/office/drawing/2014/main" id="{7953AB85-4C74-0C4A-8C34-728A24006721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pic>
        <p:nvPicPr>
          <p:cNvPr id="24" name="그림 23">
            <a:extLst>
              <a:ext uri="{FF2B5EF4-FFF2-40B4-BE49-F238E27FC236}">
                <a16:creationId xmlns:a16="http://schemas.microsoft.com/office/drawing/2014/main" id="{8612EF9B-D7DA-04C8-929F-F6F177761070}"/>
              </a:ext>
            </a:extLst>
          </p:cNvPr>
          <p:cNvPicPr>
            <a:picLocks noChangeAspect="1"/>
          </p:cNvPicPr>
          <p:nvPr/>
        </p:nvPicPr>
        <p:blipFill>
          <a:blip r:embed="rId15"/>
          <a:srcRect/>
          <a:stretch/>
        </p:blipFill>
        <p:spPr>
          <a:xfrm>
            <a:off x="1032017" y="784480"/>
            <a:ext cx="652750" cy="296285"/>
          </a:xfrm>
          <a:prstGeom prst="rect">
            <a:avLst/>
          </a:prstGeom>
        </p:spPr>
      </p:pic>
      <p:sp>
        <p:nvSpPr>
          <p:cNvPr id="25" name="사각형: 둥근 모서리 24">
            <a:hlinkClick r:id="rId16" action="ppaction://hlinksldjump"/>
            <a:extLst>
              <a:ext uri="{FF2B5EF4-FFF2-40B4-BE49-F238E27FC236}">
                <a16:creationId xmlns:a16="http://schemas.microsoft.com/office/drawing/2014/main" id="{75C552AB-9EF9-1CF2-66BC-FFA2D0CA6686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64C4E964-FFF9-1F74-B03B-E917605BEB3D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2" name="그룹 30">
              <a:extLst>
                <a:ext uri="{FF2B5EF4-FFF2-40B4-BE49-F238E27FC236}">
                  <a16:creationId xmlns:a16="http://schemas.microsoft.com/office/drawing/2014/main" id="{7EC7D749-9D05-9E9B-9ABC-06E6745773FF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9" name="그룹 26">
                <a:extLst>
                  <a:ext uri="{FF2B5EF4-FFF2-40B4-BE49-F238E27FC236}">
                    <a16:creationId xmlns:a16="http://schemas.microsoft.com/office/drawing/2014/main" id="{539D51C0-EC9E-7C1E-3EB3-3044039BC6A7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1" name="그래픽 60">
                  <a:extLst>
                    <a:ext uri="{FF2B5EF4-FFF2-40B4-BE49-F238E27FC236}">
                      <a16:creationId xmlns:a16="http://schemas.microsoft.com/office/drawing/2014/main" id="{49BFE689-7D45-7704-388E-4B98FF9B743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9" name="그림 28">
                  <a:extLst>
                    <a:ext uri="{FF2B5EF4-FFF2-40B4-BE49-F238E27FC236}">
                      <a16:creationId xmlns:a16="http://schemas.microsoft.com/office/drawing/2014/main" id="{1A18FD8B-C702-8C2D-B9C3-8F3DC7D381D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0" name="TextBox 3">
                <a:extLst>
                  <a:ext uri="{FF2B5EF4-FFF2-40B4-BE49-F238E27FC236}">
                    <a16:creationId xmlns:a16="http://schemas.microsoft.com/office/drawing/2014/main" id="{7450B77F-9715-B993-8273-06E136EA6711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9E9A8BBE-B13A-E67E-59FA-7C4629F31607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7" name="그래픽 57">
                <a:extLst>
                  <a:ext uri="{FF2B5EF4-FFF2-40B4-BE49-F238E27FC236}">
                    <a16:creationId xmlns:a16="http://schemas.microsoft.com/office/drawing/2014/main" id="{8E8B8C3C-A6E9-8EE2-E667-B7790B52067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E7047D40-369A-F403-3549-410FC40388C7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FE3ED27B-D459-5A7A-E34D-3B25DA85DF14}"/>
              </a:ext>
            </a:extLst>
          </p:cNvPr>
          <p:cNvSpPr/>
          <p:nvPr/>
        </p:nvSpPr>
        <p:spPr>
          <a:xfrm>
            <a:off x="884570" y="2303534"/>
            <a:ext cx="10550849" cy="3691129"/>
          </a:xfrm>
          <a:prstGeom prst="roundRect">
            <a:avLst>
              <a:gd name="adj" fmla="val 10133"/>
            </a:avLst>
          </a:prstGeom>
          <a:solidFill>
            <a:srgbClr val="D7EEE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13" name="그룹 1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14" name="그룹 1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17" name="직사각형 1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18" name="직사각형 1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15" name="그림 1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6" name="그림 15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" name="그룹 2">
            <a:extLst>
              <a:ext uri="{FF2B5EF4-FFF2-40B4-BE49-F238E27FC236}">
                <a16:creationId xmlns:a16="http://schemas.microsoft.com/office/drawing/2014/main" id="{D21950CA-25E7-1BE3-F08E-DDF35663931D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5" name="사각형: 둥근 모서리 4">
              <a:hlinkClick r:id="rId6" action="ppaction://hlinksldjump"/>
              <a:extLst>
                <a:ext uri="{FF2B5EF4-FFF2-40B4-BE49-F238E27FC236}">
                  <a16:creationId xmlns:a16="http://schemas.microsoft.com/office/drawing/2014/main" id="{055FC653-C1AF-C251-133C-07EE8C52CE80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7" action="ppaction://hlinksldjump"/>
              <a:extLst>
                <a:ext uri="{FF2B5EF4-FFF2-40B4-BE49-F238E27FC236}">
                  <a16:creationId xmlns:a16="http://schemas.microsoft.com/office/drawing/2014/main" id="{6E13A30E-D222-E149-9C1B-4A23D0884450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8" action="ppaction://hlinksldjump"/>
              <a:extLst>
                <a:ext uri="{FF2B5EF4-FFF2-40B4-BE49-F238E27FC236}">
                  <a16:creationId xmlns:a16="http://schemas.microsoft.com/office/drawing/2014/main" id="{40BE3686-D3AB-505F-5A0A-71414010ABE7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9" action="ppaction://hlinksldjump"/>
              <a:extLst>
                <a:ext uri="{FF2B5EF4-FFF2-40B4-BE49-F238E27FC236}">
                  <a16:creationId xmlns:a16="http://schemas.microsoft.com/office/drawing/2014/main" id="{E64DD9CA-D034-6EF0-067D-AE550824C52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0" action="ppaction://hlinksldjump"/>
              <a:extLst>
                <a:ext uri="{FF2B5EF4-FFF2-40B4-BE49-F238E27FC236}">
                  <a16:creationId xmlns:a16="http://schemas.microsoft.com/office/drawing/2014/main" id="{50A63B96-6DFB-40FB-7BB7-5E88B444F65A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7" name="사각형: 둥근 모서리 36">
              <a:hlinkClick r:id="rId11" action="ppaction://hlinksldjump"/>
              <a:extLst>
                <a:ext uri="{FF2B5EF4-FFF2-40B4-BE49-F238E27FC236}">
                  <a16:creationId xmlns:a16="http://schemas.microsoft.com/office/drawing/2014/main" id="{4553D959-C87D-3480-F22D-CA65FC507259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37">
              <a:hlinkClick r:id="rId12" action="ppaction://hlinksldjump"/>
              <a:extLst>
                <a:ext uri="{FF2B5EF4-FFF2-40B4-BE49-F238E27FC236}">
                  <a16:creationId xmlns:a16="http://schemas.microsoft.com/office/drawing/2014/main" id="{C8647373-A268-8D2B-DB12-CF528FD7FB84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39" name="사각형: 둥근 모서리 38">
              <a:hlinkClick r:id="rId13" action="ppaction://hlinksldjump"/>
              <a:extLst>
                <a:ext uri="{FF2B5EF4-FFF2-40B4-BE49-F238E27FC236}">
                  <a16:creationId xmlns:a16="http://schemas.microsoft.com/office/drawing/2014/main" id="{992C17D0-D172-2E1F-B047-E753C25E2C6C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7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C9482649-E706-C732-9851-2E945F76F238}"/>
              </a:ext>
            </a:extLst>
          </p:cNvPr>
          <p:cNvSpPr txBox="1"/>
          <p:nvPr/>
        </p:nvSpPr>
        <p:spPr>
          <a:xfrm>
            <a:off x="1092420" y="3733240"/>
            <a:ext cx="4511204" cy="1246370"/>
          </a:xfrm>
          <a:prstGeom prst="rect">
            <a:avLst/>
          </a:prstGeom>
          <a:noFill/>
        </p:spPr>
        <p:txBody>
          <a:bodyPr wrap="square" lIns="0" tIns="0" rIns="0" bIns="0" anchor="ctr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서준이는 줄넘기를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매일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142</a:t>
            </a:r>
            <a:r>
              <a:rPr kumimoji="0" lang="ko-KR" altLang="en-US" sz="3600" b="1" i="0" u="none" strike="noStrike" kern="1200" cap="none" spc="-300" normalizeH="0" baseline="0" dirty="0" err="1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회씩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합니다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 4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일 동안 줄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넘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기를 모두 몇 회 했을까요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?</a:t>
            </a:r>
          </a:p>
        </p:txBody>
      </p:sp>
      <p:sp>
        <p:nvSpPr>
          <p:cNvPr id="29" name="사각형: 둥근 모서리 28">
            <a:extLst>
              <a:ext uri="{FF2B5EF4-FFF2-40B4-BE49-F238E27FC236}">
                <a16:creationId xmlns:a16="http://schemas.microsoft.com/office/drawing/2014/main" id="{4AA45839-E79A-1635-06A4-0501A49E5773}"/>
              </a:ext>
            </a:extLst>
          </p:cNvPr>
          <p:cNvSpPr/>
          <p:nvPr/>
        </p:nvSpPr>
        <p:spPr>
          <a:xfrm>
            <a:off x="5699055" y="2365686"/>
            <a:ext cx="5608375" cy="3566825"/>
          </a:xfrm>
          <a:prstGeom prst="roundRect">
            <a:avLst>
              <a:gd name="adj" fmla="val 12723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" name="그림 39">
            <a:extLst>
              <a:ext uri="{FF2B5EF4-FFF2-40B4-BE49-F238E27FC236}">
                <a16:creationId xmlns:a16="http://schemas.microsoft.com/office/drawing/2014/main" id="{10703EC0-67A1-3631-F2C7-8B8E3E44B5DB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tretch>
            <a:fillRect/>
          </a:stretch>
        </p:blipFill>
        <p:spPr>
          <a:xfrm>
            <a:off x="5879976" y="2485819"/>
            <a:ext cx="1400370" cy="323895"/>
          </a:xfrm>
          <a:prstGeom prst="rect">
            <a:avLst/>
          </a:prstGeom>
        </p:spPr>
      </p:pic>
      <p:graphicFrame>
        <p:nvGraphicFramePr>
          <p:cNvPr id="41" name="표 9">
            <a:extLst>
              <a:ext uri="{FF2B5EF4-FFF2-40B4-BE49-F238E27FC236}">
                <a16:creationId xmlns:a16="http://schemas.microsoft.com/office/drawing/2014/main" id="{17877608-B006-A19B-3855-235226BD61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149929"/>
              </p:ext>
            </p:extLst>
          </p:nvPr>
        </p:nvGraphicFramePr>
        <p:xfrm>
          <a:off x="7338685" y="2336264"/>
          <a:ext cx="2233684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2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36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3234"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endParaRPr kumimoji="0" lang="ko-KR" altLang="en-US" sz="2800" b="1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234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0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endParaRPr kumimoji="0" lang="ko-KR" altLang="en-US" sz="2800" b="1" i="0" u="none" strike="noStrike" kern="1200" cap="none" normalizeH="0" baseline="0" dirty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endParaRPr kumimoji="0" lang="en-US" altLang="ko-KR" sz="2800" b="1" i="0" u="none" strike="noStrike" kern="1200" cap="none" normalizeH="0" baseline="0" dirty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234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endParaRPr kumimoji="0" lang="en-US" altLang="ko-KR" sz="2800" b="0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endParaRPr kumimoji="0" lang="ko-KR" altLang="en-US" sz="2800" b="1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endParaRPr kumimoji="0" lang="en-US" altLang="ko-KR" sz="2800" b="1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8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234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endParaRPr kumimoji="0" lang="en-US" altLang="ko-KR" sz="2800" b="0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endParaRPr kumimoji="0" lang="en-US" altLang="ko-KR" sz="2800" b="1" i="0" u="none" strike="noStrike" kern="1200" cap="none" normalizeH="0" baseline="0" dirty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6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234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endParaRPr kumimoji="0" lang="en-US" altLang="ko-KR" sz="2800" b="0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0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0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234"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endParaRPr kumimoji="0" lang="en-US" altLang="ko-KR" sz="2800" b="0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ctr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28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000000">
                          <a:alpha val="100000"/>
                        </a:srgbClr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4" name="TextBox 57">
            <a:extLst>
              <a:ext uri="{FF2B5EF4-FFF2-40B4-BE49-F238E27FC236}">
                <a16:creationId xmlns:a16="http://schemas.microsoft.com/office/drawing/2014/main" id="{8F61B01A-89CD-90CA-B4A9-782AE6FACD02}"/>
              </a:ext>
            </a:extLst>
          </p:cNvPr>
          <p:cNvSpPr txBox="1"/>
          <p:nvPr/>
        </p:nvSpPr>
        <p:spPr>
          <a:xfrm>
            <a:off x="8618933" y="5373216"/>
            <a:ext cx="3024336" cy="5962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300" normalizeH="0" baseline="0" dirty="0">
                <a:solidFill>
                  <a:srgbClr val="000000"/>
                </a:solidFill>
                <a:latin typeface="맑은 고딕"/>
              </a:rPr>
              <a:t>(          )</a:t>
            </a:r>
            <a:r>
              <a:rPr kumimoji="0" lang="ko-KR" altLang="en-US" sz="2800" b="1" i="0" u="none" strike="noStrike" kern="1200" cap="none" spc="300" normalizeH="0" baseline="0" dirty="0">
                <a:solidFill>
                  <a:srgbClr val="000000"/>
                </a:solidFill>
                <a:latin typeface="맑은 고딕"/>
              </a:rPr>
              <a:t>회</a:t>
            </a:r>
          </a:p>
        </p:txBody>
      </p:sp>
      <p:sp>
        <p:nvSpPr>
          <p:cNvPr id="45" name="TextBox 58">
            <a:extLst>
              <a:ext uri="{FF2B5EF4-FFF2-40B4-BE49-F238E27FC236}">
                <a16:creationId xmlns:a16="http://schemas.microsoft.com/office/drawing/2014/main" id="{392735B3-78EF-A654-5C9C-304BA6A1E22E}"/>
              </a:ext>
            </a:extLst>
          </p:cNvPr>
          <p:cNvSpPr txBox="1"/>
          <p:nvPr/>
        </p:nvSpPr>
        <p:spPr>
          <a:xfrm>
            <a:off x="8767458" y="5412383"/>
            <a:ext cx="1871433" cy="517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300" normalizeH="0" baseline="0" dirty="0">
                <a:solidFill>
                  <a:schemeClr val="tx1"/>
                </a:solidFill>
                <a:latin typeface="맑은 고딕"/>
              </a:rPr>
              <a:t>424</a:t>
            </a:r>
          </a:p>
        </p:txBody>
      </p:sp>
      <p:pic>
        <p:nvPicPr>
          <p:cNvPr id="46" name="그림 45">
            <a:extLst>
              <a:ext uri="{FF2B5EF4-FFF2-40B4-BE49-F238E27FC236}">
                <a16:creationId xmlns:a16="http://schemas.microsoft.com/office/drawing/2014/main" id="{B7F63FF9-9880-29C4-BA31-A6D6F79AE123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6021672" y="290578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49" name="TextBox 58">
            <a:extLst>
              <a:ext uri="{FF2B5EF4-FFF2-40B4-BE49-F238E27FC236}">
                <a16:creationId xmlns:a16="http://schemas.microsoft.com/office/drawing/2014/main" id="{5C02659B-861E-E3D2-0555-326953428E4C}"/>
              </a:ext>
            </a:extLst>
          </p:cNvPr>
          <p:cNvSpPr txBox="1"/>
          <p:nvPr/>
        </p:nvSpPr>
        <p:spPr>
          <a:xfrm>
            <a:off x="8767458" y="5412383"/>
            <a:ext cx="1871433" cy="517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300" normalizeH="0" baseline="0" dirty="0">
                <a:solidFill>
                  <a:srgbClr val="FF0000"/>
                </a:solidFill>
                <a:latin typeface="맑은 고딕"/>
              </a:rPr>
              <a:t>568</a:t>
            </a:r>
          </a:p>
        </p:txBody>
      </p:sp>
      <p:graphicFrame>
        <p:nvGraphicFramePr>
          <p:cNvPr id="50" name="표 9">
            <a:extLst>
              <a:ext uri="{FF2B5EF4-FFF2-40B4-BE49-F238E27FC236}">
                <a16:creationId xmlns:a16="http://schemas.microsoft.com/office/drawing/2014/main" id="{453AF7D6-62F4-257F-8AA2-AD5A200B83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545625"/>
              </p:ext>
            </p:extLst>
          </p:nvPr>
        </p:nvGraphicFramePr>
        <p:xfrm>
          <a:off x="7338685" y="2336264"/>
          <a:ext cx="2233684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36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3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24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36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0282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28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0282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>
                          <a:solidFill>
                            <a:srgbClr val="FF0000"/>
                          </a:solidFill>
                        </a:rPr>
                        <a:t>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2800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2800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282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28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2800" b="1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282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28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0282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28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>
                          <a:solidFill>
                            <a:srgbClr val="FF0000"/>
                          </a:solidFill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 dirty="0">
                          <a:solidFill>
                            <a:srgbClr val="FF0000"/>
                          </a:solidFill>
                        </a:rPr>
                        <a:t>0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0282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28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2800" b="1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51" name="그림 50">
            <a:extLst>
              <a:ext uri="{FF2B5EF4-FFF2-40B4-BE49-F238E27FC236}">
                <a16:creationId xmlns:a16="http://schemas.microsoft.com/office/drawing/2014/main" id="{297739E8-5287-327C-8CA0-F76B33368F22}"/>
              </a:ext>
            </a:extLst>
          </p:cNvPr>
          <p:cNvPicPr>
            <a:picLocks noChangeAspect="1"/>
          </p:cNvPicPr>
          <p:nvPr/>
        </p:nvPicPr>
        <p:blipFill rotWithShape="1">
          <a:blip r:embed="rId16"/>
          <a:stretch>
            <a:fillRect/>
          </a:stretch>
        </p:blipFill>
        <p:spPr>
          <a:xfrm>
            <a:off x="5879700" y="2492896"/>
            <a:ext cx="1800476" cy="304842"/>
          </a:xfrm>
          <a:prstGeom prst="rect">
            <a:avLst/>
          </a:prstGeom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id="{DB80A57D-BD91-623B-3977-60211E775D8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sp>
        <p:nvSpPr>
          <p:cNvPr id="26" name="사각형: 둥근 모서리 25">
            <a:hlinkClick r:id="rId18" action="ppaction://hlinksldjump"/>
            <a:extLst>
              <a:ext uri="{FF2B5EF4-FFF2-40B4-BE49-F238E27FC236}">
                <a16:creationId xmlns:a16="http://schemas.microsoft.com/office/drawing/2014/main" id="{D21BFC38-B597-737E-1B14-F4048594EE98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6CC5D5DA-400E-5F85-AC12-353306939128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7" name="그룹 30">
              <a:extLst>
                <a:ext uri="{FF2B5EF4-FFF2-40B4-BE49-F238E27FC236}">
                  <a16:creationId xmlns:a16="http://schemas.microsoft.com/office/drawing/2014/main" id="{15A74550-F6DC-A21E-8B80-AB423D8CDB55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8" name="그룹 26">
                <a:extLst>
                  <a:ext uri="{FF2B5EF4-FFF2-40B4-BE49-F238E27FC236}">
                    <a16:creationId xmlns:a16="http://schemas.microsoft.com/office/drawing/2014/main" id="{285F92CF-FA63-16BF-F1C3-C860CBEE37A6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43" name="그래픽 60">
                  <a:extLst>
                    <a:ext uri="{FF2B5EF4-FFF2-40B4-BE49-F238E27FC236}">
                      <a16:creationId xmlns:a16="http://schemas.microsoft.com/office/drawing/2014/main" id="{3057F603-D772-2214-E3D1-1F27AA4B9B8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47" name="그림 28">
                  <a:extLst>
                    <a:ext uri="{FF2B5EF4-FFF2-40B4-BE49-F238E27FC236}">
                      <a16:creationId xmlns:a16="http://schemas.microsoft.com/office/drawing/2014/main" id="{2097C73B-8CDE-FCCC-AB85-EF2A945F0D0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42" name="TextBox 3">
                <a:extLst>
                  <a:ext uri="{FF2B5EF4-FFF2-40B4-BE49-F238E27FC236}">
                    <a16:creationId xmlns:a16="http://schemas.microsoft.com/office/drawing/2014/main" id="{3C9A036C-7138-BB1F-6BE1-A95D506E2317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3" name="그룹 22">
              <a:extLst>
                <a:ext uri="{FF2B5EF4-FFF2-40B4-BE49-F238E27FC236}">
                  <a16:creationId xmlns:a16="http://schemas.microsoft.com/office/drawing/2014/main" id="{A99DAE3C-1448-68BB-8A7D-C8BC5155CB45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5" name="그래픽 57">
                <a:extLst>
                  <a:ext uri="{FF2B5EF4-FFF2-40B4-BE49-F238E27FC236}">
                    <a16:creationId xmlns:a16="http://schemas.microsoft.com/office/drawing/2014/main" id="{349962C0-500F-F9B7-6D31-2235DA68F8E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8068B871-5614-11D3-03E4-93D2A581EDDD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8" name="TextBox 47">
            <a:extLst>
              <a:ext uri="{FF2B5EF4-FFF2-40B4-BE49-F238E27FC236}">
                <a16:creationId xmlns:a16="http://schemas.microsoft.com/office/drawing/2014/main" id="{4FBD14C8-80B2-64B6-131D-22E28300CAC8}"/>
              </a:ext>
            </a:extLst>
          </p:cNvPr>
          <p:cNvSpPr txBox="1"/>
          <p:nvPr/>
        </p:nvSpPr>
        <p:spPr>
          <a:xfrm>
            <a:off x="1092420" y="1678575"/>
            <a:ext cx="10342999" cy="52888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28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</a:rPr>
              <a:t>친구가 푼 문제를 보고 잘못 계산한 곳을 찾아 바르게 계산해 </a:t>
            </a:r>
            <a:r>
              <a:rPr lang="ko-KR" altLang="en-US" sz="28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보세요</a:t>
            </a:r>
            <a:r>
              <a:rPr lang="en-US" altLang="ko-KR" sz="2800" b="1" spc="-300" dirty="0">
                <a:solidFill>
                  <a:sysClr val="windowText" lastClr="000000"/>
                </a:solidFill>
                <a:latin typeface="맑은 고딕"/>
                <a:ea typeface="맑은 고딕"/>
              </a:rPr>
              <a:t>.</a:t>
            </a:r>
            <a:endParaRPr kumimoji="0" lang="en-US" altLang="ko-KR" sz="2800" b="1" i="0" u="none" strike="noStrike" kern="1200" cap="none" spc="-300" normalizeH="0" baseline="0" dirty="0"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</a:endParaRPr>
          </a:p>
        </p:txBody>
      </p:sp>
      <p:pic>
        <p:nvPicPr>
          <p:cNvPr id="52" name="그림 51">
            <a:extLst>
              <a:ext uri="{FF2B5EF4-FFF2-40B4-BE49-F238E27FC236}">
                <a16:creationId xmlns:a16="http://schemas.microsoft.com/office/drawing/2014/main" id="{1A28825F-6A5F-5CA4-04DD-8ABB0CF83849}"/>
              </a:ext>
            </a:extLst>
          </p:cNvPr>
          <p:cNvPicPr>
            <a:picLocks noChangeAspect="1"/>
          </p:cNvPicPr>
          <p:nvPr/>
        </p:nvPicPr>
        <p:blipFill>
          <a:blip r:embed="rId22"/>
          <a:srcRect/>
          <a:stretch/>
        </p:blipFill>
        <p:spPr>
          <a:xfrm>
            <a:off x="10679089" y="1741505"/>
            <a:ext cx="895523" cy="297030"/>
          </a:xfrm>
          <a:prstGeom prst="rect">
            <a:avLst/>
          </a:prstGeom>
        </p:spPr>
      </p:pic>
      <p:pic>
        <p:nvPicPr>
          <p:cNvPr id="53" name="그림 52">
            <a:extLst>
              <a:ext uri="{FF2B5EF4-FFF2-40B4-BE49-F238E27FC236}">
                <a16:creationId xmlns:a16="http://schemas.microsoft.com/office/drawing/2014/main" id="{A3BA5142-59C9-9CC3-2F74-5C0916AE0B05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BEBA8EAE-BF5A-486C-A8C5-ECC9F3942E4B}">
                <a14:imgProps xmlns:a14="http://schemas.microsoft.com/office/drawing/2010/main">
                  <a14:imgLayer r:embed="rId24">
                    <a14:imgEffect>
                      <a14:backgroundRemoval t="0" b="10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92420" y="2548803"/>
            <a:ext cx="824619" cy="44746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518560" y="1394824"/>
            <a:ext cx="11338080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주말농장에서 수확한 블루베리를 바구니 한 개에 </a:t>
            </a:r>
            <a:r>
              <a:rPr lang="en-US" altLang="ko-KR" sz="3600" b="1" spc="-150" dirty="0"/>
              <a:t>241</a:t>
            </a:r>
            <a:r>
              <a:rPr lang="ko-KR" altLang="en-US" sz="3600" b="1" spc="-150" dirty="0"/>
              <a:t>개씩 바구니 </a:t>
            </a:r>
            <a:r>
              <a:rPr lang="en-US" altLang="ko-KR" sz="3600" b="1" spc="-150" dirty="0"/>
              <a:t>3</a:t>
            </a:r>
            <a:r>
              <a:rPr lang="ko-KR" altLang="en-US" sz="3600" b="1" spc="-150" dirty="0"/>
              <a:t>개에 </a:t>
            </a:r>
            <a:r>
              <a:rPr lang="ko-KR" altLang="en-US" sz="3600" b="1" spc="-150"/>
              <a:t>담았어요. </a:t>
            </a:r>
            <a:endParaRPr lang="en-US" altLang="ko-KR" sz="3600" b="1" spc="-150" dirty="0"/>
          </a:p>
        </p:txBody>
      </p:sp>
      <p:grpSp>
        <p:nvGrpSpPr>
          <p:cNvPr id="42" name="그룹 4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8" name="직사각형 47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C306A697-58E4-C294-7462-9B838828FFEE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" name="사각형: 둥근 모서리 2">
              <a:hlinkClick r:id="rId5" action="ppaction://hlinksldjump"/>
              <a:extLst>
                <a:ext uri="{FF2B5EF4-FFF2-40B4-BE49-F238E27FC236}">
                  <a16:creationId xmlns:a16="http://schemas.microsoft.com/office/drawing/2014/main" id="{E8791A8F-622F-3CF1-02D1-E9A55CE2163F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>
                      <a:lumMod val="50000"/>
                    </a:schemeClr>
                  </a:solidFill>
                </a:rPr>
                <a:t>차시 시작</a:t>
              </a:r>
            </a:p>
          </p:txBody>
        </p:sp>
        <p:sp>
          <p:nvSpPr>
            <p:cNvPr id="4" name="사각형: 둥근 모서리 3">
              <a:hlinkClick r:id="rId6" action="ppaction://hlinksldjump"/>
              <a:extLst>
                <a:ext uri="{FF2B5EF4-FFF2-40B4-BE49-F238E27FC236}">
                  <a16:creationId xmlns:a16="http://schemas.microsoft.com/office/drawing/2014/main" id="{A602B227-2CEA-DF64-AB17-CB66F00FB57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5" name="사각형: 둥근 모서리 4">
              <a:hlinkClick r:id="rId7" action="ppaction://hlinksldjump"/>
              <a:extLst>
                <a:ext uri="{FF2B5EF4-FFF2-40B4-BE49-F238E27FC236}">
                  <a16:creationId xmlns:a16="http://schemas.microsoft.com/office/drawing/2014/main" id="{AF0597B1-1B6A-8203-B181-8EC0E477BD7A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6" name="사각형: 둥근 모서리 5">
              <a:hlinkClick r:id="rId8" action="ppaction://hlinksldjump"/>
              <a:extLst>
                <a:ext uri="{FF2B5EF4-FFF2-40B4-BE49-F238E27FC236}">
                  <a16:creationId xmlns:a16="http://schemas.microsoft.com/office/drawing/2014/main" id="{C9F37345-7FEC-1E2F-143F-F18E251B71F6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7" name="사각형: 둥근 모서리 6">
              <a:hlinkClick r:id="rId9" action="ppaction://hlinksldjump"/>
              <a:extLst>
                <a:ext uri="{FF2B5EF4-FFF2-40B4-BE49-F238E27FC236}">
                  <a16:creationId xmlns:a16="http://schemas.microsoft.com/office/drawing/2014/main" id="{A0E39896-B5AE-4792-4D0B-742F2175E2B7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8" name="사각형: 둥근 모서리 7">
              <a:hlinkClick r:id="rId10" action="ppaction://hlinksldjump"/>
              <a:extLst>
                <a:ext uri="{FF2B5EF4-FFF2-40B4-BE49-F238E27FC236}">
                  <a16:creationId xmlns:a16="http://schemas.microsoft.com/office/drawing/2014/main" id="{B4E0D5D3-7740-4FD5-2EA7-5331C5CF683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9" name="사각형: 둥근 모서리 8">
              <a:hlinkClick r:id="rId11" action="ppaction://hlinksldjump"/>
              <a:extLst>
                <a:ext uri="{FF2B5EF4-FFF2-40B4-BE49-F238E27FC236}">
                  <a16:creationId xmlns:a16="http://schemas.microsoft.com/office/drawing/2014/main" id="{571B243D-847A-B3E0-B134-30522D287A35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12" action="ppaction://hlinksldjump"/>
              <a:extLst>
                <a:ext uri="{FF2B5EF4-FFF2-40B4-BE49-F238E27FC236}">
                  <a16:creationId xmlns:a16="http://schemas.microsoft.com/office/drawing/2014/main" id="{E765A328-EDE1-AE85-F93D-97BB533ACD3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3" action="ppaction://hlinksldjump"/>
              <a:extLst>
                <a:ext uri="{FF2B5EF4-FFF2-40B4-BE49-F238E27FC236}">
                  <a16:creationId xmlns:a16="http://schemas.microsoft.com/office/drawing/2014/main" id="{6A5534FE-5EE3-5D1E-D8B6-045E0683AD10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7ECC2763-C01E-924B-D9E7-2ABF21A7F43C}"/>
              </a:ext>
            </a:extLst>
          </p:cNvPr>
          <p:cNvSpPr txBox="1"/>
          <p:nvPr/>
        </p:nvSpPr>
        <p:spPr>
          <a:xfrm>
            <a:off x="856469" y="2924944"/>
            <a:ext cx="10568123" cy="792088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블루베리의 수를 구하는 식을 써 보면 </a:t>
            </a:r>
            <a:r>
              <a:rPr lang="en-US" altLang="ko-KR" sz="3600" b="1" spc="-150" dirty="0"/>
              <a:t>241×</a:t>
            </a:r>
            <a:r>
              <a:rPr lang="ko-KR" altLang="en-US" sz="3600" b="1" spc="-150" dirty="0"/>
              <a:t>     입니다</a:t>
            </a:r>
            <a:r>
              <a:rPr lang="en-US" altLang="ko-KR" sz="3600" b="1" spc="-150" dirty="0"/>
              <a:t>.</a:t>
            </a:r>
          </a:p>
        </p:txBody>
      </p:sp>
      <p:sp>
        <p:nvSpPr>
          <p:cNvPr id="14" name="순서도: 연결자 13">
            <a:extLst>
              <a:ext uri="{FF2B5EF4-FFF2-40B4-BE49-F238E27FC236}">
                <a16:creationId xmlns:a16="http://schemas.microsoft.com/office/drawing/2014/main" id="{EC118430-D841-BB3A-9E03-29FFC02D9BFC}"/>
              </a:ext>
            </a:extLst>
          </p:cNvPr>
          <p:cNvSpPr/>
          <p:nvPr/>
        </p:nvSpPr>
        <p:spPr>
          <a:xfrm>
            <a:off x="564236" y="3078956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2B20F6F5-1BB6-168C-12F5-D946884E903F}"/>
              </a:ext>
            </a:extLst>
          </p:cNvPr>
          <p:cNvSpPr/>
          <p:nvPr/>
        </p:nvSpPr>
        <p:spPr>
          <a:xfrm>
            <a:off x="9416513" y="3032255"/>
            <a:ext cx="584360" cy="5346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858ACC-1149-6381-C53E-5323365E63E0}"/>
              </a:ext>
            </a:extLst>
          </p:cNvPr>
          <p:cNvSpPr txBox="1"/>
          <p:nvPr/>
        </p:nvSpPr>
        <p:spPr>
          <a:xfrm>
            <a:off x="9476162" y="3032255"/>
            <a:ext cx="452703" cy="486572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pPr lvl="0">
              <a:defRPr/>
            </a:pPr>
            <a:r>
              <a:rPr lang="en-US" altLang="ko-KR" dirty="0">
                <a:solidFill>
                  <a:srgbClr val="FF0000"/>
                </a:solidFill>
              </a:rPr>
              <a:t>3</a:t>
            </a:r>
          </a:p>
        </p:txBody>
      </p:sp>
      <p:pic>
        <p:nvPicPr>
          <p:cNvPr id="23" name="그림 22">
            <a:extLst>
              <a:ext uri="{FF2B5EF4-FFF2-40B4-BE49-F238E27FC236}">
                <a16:creationId xmlns:a16="http://schemas.microsoft.com/office/drawing/2014/main" id="{DF3194C9-006A-C2A0-E8BE-347F1B001C20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480376" y="309745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4" name="그룹 23">
            <a:extLst>
              <a:ext uri="{FF2B5EF4-FFF2-40B4-BE49-F238E27FC236}">
                <a16:creationId xmlns:a16="http://schemas.microsoft.com/office/drawing/2014/main" id="{4F9B5F9A-6F0D-3A90-972D-F9B2026532F9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5" name="그룹 30">
              <a:extLst>
                <a:ext uri="{FF2B5EF4-FFF2-40B4-BE49-F238E27FC236}">
                  <a16:creationId xmlns:a16="http://schemas.microsoft.com/office/drawing/2014/main" id="{95AB7D14-BAAB-9815-2017-D044E5DD0C81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9" name="그룹 26">
                <a:extLst>
                  <a:ext uri="{FF2B5EF4-FFF2-40B4-BE49-F238E27FC236}">
                    <a16:creationId xmlns:a16="http://schemas.microsoft.com/office/drawing/2014/main" id="{37F1FCC2-8405-D92F-BFB6-54E3FECABF61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1" name="그래픽 60">
                  <a:extLst>
                    <a:ext uri="{FF2B5EF4-FFF2-40B4-BE49-F238E27FC236}">
                      <a16:creationId xmlns:a16="http://schemas.microsoft.com/office/drawing/2014/main" id="{753D279B-0806-1BD4-A468-8809D7B1493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2" name="그림 28">
                  <a:extLst>
                    <a:ext uri="{FF2B5EF4-FFF2-40B4-BE49-F238E27FC236}">
                      <a16:creationId xmlns:a16="http://schemas.microsoft.com/office/drawing/2014/main" id="{BB4DD5BE-9B06-BC3E-51E9-2A50CC0C74C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0" name="TextBox 3">
                <a:extLst>
                  <a:ext uri="{FF2B5EF4-FFF2-40B4-BE49-F238E27FC236}">
                    <a16:creationId xmlns:a16="http://schemas.microsoft.com/office/drawing/2014/main" id="{AC44831B-8561-2609-E387-DC8FAE60AB67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6" name="그룹 25">
              <a:extLst>
                <a:ext uri="{FF2B5EF4-FFF2-40B4-BE49-F238E27FC236}">
                  <a16:creationId xmlns:a16="http://schemas.microsoft.com/office/drawing/2014/main" id="{5AD2900E-EC62-6F25-3C1E-D36C0CD767B4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7" name="그래픽 57">
                <a:extLst>
                  <a:ext uri="{FF2B5EF4-FFF2-40B4-BE49-F238E27FC236}">
                    <a16:creationId xmlns:a16="http://schemas.microsoft.com/office/drawing/2014/main" id="{A82DBB64-DADE-98AA-C25D-87CEAFBE92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32835B1E-2D15-DAFC-43E2-545274B65260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0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6" name="그룹 55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1" name="직사각형 60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75" name="표 7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469307"/>
              </p:ext>
            </p:extLst>
          </p:nvPr>
        </p:nvGraphicFramePr>
        <p:xfrm>
          <a:off x="947142" y="3489225"/>
          <a:ext cx="2597277" cy="196543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6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9" name="표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48202"/>
              </p:ext>
            </p:extLst>
          </p:nvPr>
        </p:nvGraphicFramePr>
        <p:xfrm>
          <a:off x="4381338" y="3464113"/>
          <a:ext cx="2597031" cy="196543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dk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0" name="표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140284"/>
              </p:ext>
            </p:extLst>
          </p:nvPr>
        </p:nvGraphicFramePr>
        <p:xfrm>
          <a:off x="8035473" y="3390508"/>
          <a:ext cx="2597031" cy="1965438"/>
        </p:xfrm>
        <a:graphic>
          <a:graphicData uri="http://schemas.openxmlformats.org/drawingml/2006/table">
            <a:tbl>
              <a:tblPr firstRow="1" bandRow="1">
                <a:tableStyleId>{01A66EDD-3DAB-4C5B-A090-DC80EC1FD486}</a:tableStyleId>
              </a:tblPr>
              <a:tblGrid>
                <a:gridCol w="6489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9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>
                          <a:solidFill>
                            <a:schemeClr val="dk1"/>
                          </a:solidFill>
                        </a:rPr>
                        <a:t>1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5146"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w="med" len="med"/>
                      <a:tailEnd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9525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9" name="가로 글상자 88"/>
          <p:cNvSpPr txBox="1"/>
          <p:nvPr/>
        </p:nvSpPr>
        <p:spPr>
          <a:xfrm>
            <a:off x="5129342" y="3030468"/>
            <a:ext cx="432048" cy="393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2000" b="1">
                <a:solidFill>
                  <a:schemeClr val="tx1"/>
                </a:solidFill>
              </a:rPr>
              <a:t>1</a:t>
            </a:r>
            <a:endParaRPr lang="ko-KR" altLang="en-US" sz="2000" b="1"/>
          </a:p>
        </p:txBody>
      </p:sp>
      <p:sp>
        <p:nvSpPr>
          <p:cNvPr id="90" name="가로 글상자 89"/>
          <p:cNvSpPr txBox="1"/>
          <p:nvPr/>
        </p:nvSpPr>
        <p:spPr>
          <a:xfrm>
            <a:off x="8801750" y="2996952"/>
            <a:ext cx="432048" cy="393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0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1</a:t>
            </a:r>
            <a:endParaRPr kumimoji="0" lang="ko-KR" altLang="en-US" sz="2000" b="1" i="0" u="none" strike="noStrike" kern="1200" cap="none" spc="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425A53CA-1F92-2A91-79A9-112C3F1B9B16}"/>
              </a:ext>
            </a:extLst>
          </p:cNvPr>
          <p:cNvGrpSpPr/>
          <p:nvPr/>
        </p:nvGrpSpPr>
        <p:grpSpPr>
          <a:xfrm>
            <a:off x="1839430" y="6401095"/>
            <a:ext cx="3754251" cy="379630"/>
            <a:chOff x="1839430" y="6401095"/>
            <a:chExt cx="3754251" cy="379630"/>
          </a:xfrm>
        </p:grpSpPr>
        <p:sp>
          <p:nvSpPr>
            <p:cNvPr id="14" name="사각형: 둥근 모서리 13">
              <a:hlinkClick r:id="rId5" action="ppaction://hlinksldjump"/>
              <a:extLst>
                <a:ext uri="{FF2B5EF4-FFF2-40B4-BE49-F238E27FC236}">
                  <a16:creationId xmlns:a16="http://schemas.microsoft.com/office/drawing/2014/main" id="{C79BB8E6-C79F-0ABA-FACA-A7CE8EC0B527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6" action="ppaction://hlinksldjump"/>
              <a:extLst>
                <a:ext uri="{FF2B5EF4-FFF2-40B4-BE49-F238E27FC236}">
                  <a16:creationId xmlns:a16="http://schemas.microsoft.com/office/drawing/2014/main" id="{BC14A87B-AABF-D757-2C51-3EBC700D37A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7" action="ppaction://hlinksldjump"/>
              <a:extLst>
                <a:ext uri="{FF2B5EF4-FFF2-40B4-BE49-F238E27FC236}">
                  <a16:creationId xmlns:a16="http://schemas.microsoft.com/office/drawing/2014/main" id="{DD3FC7ED-75CC-7172-86C9-96F5FBCBB5B6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8" action="ppaction://hlinksldjump"/>
              <a:extLst>
                <a:ext uri="{FF2B5EF4-FFF2-40B4-BE49-F238E27FC236}">
                  <a16:creationId xmlns:a16="http://schemas.microsoft.com/office/drawing/2014/main" id="{5AE4F376-9451-F247-F747-7289CF0F7D31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9" action="ppaction://hlinksldjump"/>
              <a:extLst>
                <a:ext uri="{FF2B5EF4-FFF2-40B4-BE49-F238E27FC236}">
                  <a16:creationId xmlns:a16="http://schemas.microsoft.com/office/drawing/2014/main" id="{5A84809D-136C-3610-E0DF-6F0D98453E4E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0" action="ppaction://hlinksldjump"/>
              <a:extLst>
                <a:ext uri="{FF2B5EF4-FFF2-40B4-BE49-F238E27FC236}">
                  <a16:creationId xmlns:a16="http://schemas.microsoft.com/office/drawing/2014/main" id="{F49176C4-4896-C4E4-5AF0-3EB7AF6366B4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11" action="ppaction://hlinksldjump"/>
              <a:extLst>
                <a:ext uri="{FF2B5EF4-FFF2-40B4-BE49-F238E27FC236}">
                  <a16:creationId xmlns:a16="http://schemas.microsoft.com/office/drawing/2014/main" id="{DEBE24A4-CEFF-FB07-0F55-9D90EB3CE651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6" name="화살표: 오른쪽 25">
            <a:extLst>
              <a:ext uri="{FF2B5EF4-FFF2-40B4-BE49-F238E27FC236}">
                <a16:creationId xmlns:a16="http://schemas.microsoft.com/office/drawing/2014/main" id="{6A5B3A9A-7193-47DF-EA89-EECCF24C5C7D}"/>
              </a:ext>
            </a:extLst>
          </p:cNvPr>
          <p:cNvSpPr/>
          <p:nvPr/>
        </p:nvSpPr>
        <p:spPr>
          <a:xfrm>
            <a:off x="3761190" y="4404019"/>
            <a:ext cx="393730" cy="30962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7" name="화살표: 오른쪽 26">
            <a:extLst>
              <a:ext uri="{FF2B5EF4-FFF2-40B4-BE49-F238E27FC236}">
                <a16:creationId xmlns:a16="http://schemas.microsoft.com/office/drawing/2014/main" id="{E6B4C9EC-B4E7-21BB-1653-B2EF545D326B}"/>
              </a:ext>
            </a:extLst>
          </p:cNvPr>
          <p:cNvSpPr/>
          <p:nvPr/>
        </p:nvSpPr>
        <p:spPr>
          <a:xfrm>
            <a:off x="7421558" y="4404019"/>
            <a:ext cx="393730" cy="309622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2" name="사각형: 둥근 모서리 25">
            <a:extLst>
              <a:ext uri="{FF2B5EF4-FFF2-40B4-BE49-F238E27FC236}">
                <a16:creationId xmlns:a16="http://schemas.microsoft.com/office/drawing/2014/main" id="{592B920E-5A1F-44C9-6300-B488E8A9E66E}"/>
              </a:ext>
            </a:extLst>
          </p:cNvPr>
          <p:cNvSpPr/>
          <p:nvPr/>
        </p:nvSpPr>
        <p:spPr>
          <a:xfrm>
            <a:off x="2944051" y="4904011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3" name="사각형: 둥근 모서리 25">
            <a:extLst>
              <a:ext uri="{FF2B5EF4-FFF2-40B4-BE49-F238E27FC236}">
                <a16:creationId xmlns:a16="http://schemas.microsoft.com/office/drawing/2014/main" id="{2F7DA29F-4900-7EDA-9202-B053AF371000}"/>
              </a:ext>
            </a:extLst>
          </p:cNvPr>
          <p:cNvSpPr/>
          <p:nvPr/>
        </p:nvSpPr>
        <p:spPr>
          <a:xfrm>
            <a:off x="5720156" y="4857252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4" name="사각형: 둥근 모서리 25">
            <a:extLst>
              <a:ext uri="{FF2B5EF4-FFF2-40B4-BE49-F238E27FC236}">
                <a16:creationId xmlns:a16="http://schemas.microsoft.com/office/drawing/2014/main" id="{5C5D015D-7C83-7C1D-18E7-579763990000}"/>
              </a:ext>
            </a:extLst>
          </p:cNvPr>
          <p:cNvSpPr/>
          <p:nvPr/>
        </p:nvSpPr>
        <p:spPr>
          <a:xfrm>
            <a:off x="8721070" y="4765505"/>
            <a:ext cx="562680" cy="557624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5" name="TextBox 35">
            <a:extLst>
              <a:ext uri="{FF2B5EF4-FFF2-40B4-BE49-F238E27FC236}">
                <a16:creationId xmlns:a16="http://schemas.microsoft.com/office/drawing/2014/main" id="{4C4EA86A-E32F-7263-A721-B30CB2E6A16E}"/>
              </a:ext>
            </a:extLst>
          </p:cNvPr>
          <p:cNvSpPr txBox="1"/>
          <p:nvPr/>
        </p:nvSpPr>
        <p:spPr>
          <a:xfrm>
            <a:off x="3070013" y="4917463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</a:t>
            </a:r>
            <a:endParaRPr kumimoji="0" lang="en-US" altLang="ko-KR" sz="3200" b="1" i="0" u="none" strike="noStrike" kern="1200" cap="none" spc="-300" normalizeH="0" baseline="0" dirty="0">
              <a:solidFill>
                <a:srgbClr val="FF0000"/>
              </a:solidFill>
              <a:effectLst/>
              <a:uLnTx/>
              <a:uFillTx/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F291AAD-B78E-E8F5-140A-43EE7B3A870D}"/>
              </a:ext>
            </a:extLst>
          </p:cNvPr>
          <p:cNvSpPr txBox="1"/>
          <p:nvPr/>
        </p:nvSpPr>
        <p:spPr>
          <a:xfrm>
            <a:off x="5841550" y="4844726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  <a:endParaRPr kumimoji="0" lang="en-US" altLang="ko-KR" sz="3200" b="1" i="0" u="none" strike="noStrike" kern="1200" cap="none" spc="-300" normalizeH="0" baseline="0" dirty="0">
              <a:solidFill>
                <a:srgbClr val="FF0000"/>
              </a:solidFill>
              <a:effectLst/>
              <a:uLnTx/>
              <a:uFillTx/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7" name="TextBox 35">
            <a:extLst>
              <a:ext uri="{FF2B5EF4-FFF2-40B4-BE49-F238E27FC236}">
                <a16:creationId xmlns:a16="http://schemas.microsoft.com/office/drawing/2014/main" id="{61DD07AA-4540-F426-8D76-D7B46652E4D4}"/>
              </a:ext>
            </a:extLst>
          </p:cNvPr>
          <p:cNvSpPr txBox="1"/>
          <p:nvPr/>
        </p:nvSpPr>
        <p:spPr>
          <a:xfrm>
            <a:off x="8864349" y="4752981"/>
            <a:ext cx="316874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7</a:t>
            </a:r>
            <a:endParaRPr kumimoji="0" lang="en-US" altLang="ko-KR" sz="3200" b="1" i="0" u="none" strike="noStrike" kern="1200" cap="none" spc="-300" normalizeH="0" baseline="0" dirty="0">
              <a:solidFill>
                <a:srgbClr val="FF0000"/>
              </a:solidFill>
              <a:effectLst/>
              <a:uLnTx/>
              <a:uFillTx/>
              <a:latin typeface="맑은 고딕"/>
              <a:ea typeface="맑은 고딕"/>
              <a:cs typeface="맑은 고딕"/>
            </a:endParaRPr>
          </a:p>
        </p:txBody>
      </p:sp>
      <p:pic>
        <p:nvPicPr>
          <p:cNvPr id="38" name="그림 37">
            <a:extLst>
              <a:ext uri="{FF2B5EF4-FFF2-40B4-BE49-F238E27FC236}">
                <a16:creationId xmlns:a16="http://schemas.microsoft.com/office/drawing/2014/main" id="{3AED61E0-898F-C174-A100-91FB0EDA2397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2962851" y="4902676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39" name="그림 38">
            <a:extLst>
              <a:ext uri="{FF2B5EF4-FFF2-40B4-BE49-F238E27FC236}">
                <a16:creationId xmlns:a16="http://schemas.microsoft.com/office/drawing/2014/main" id="{ACA09F5B-6493-E538-8DD6-F7C610E79235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5738246" y="4879465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40" name="그림 39">
            <a:extLst>
              <a:ext uri="{FF2B5EF4-FFF2-40B4-BE49-F238E27FC236}">
                <a16:creationId xmlns:a16="http://schemas.microsoft.com/office/drawing/2014/main" id="{A156E7CF-AAA8-F68B-DC8E-9457F5B612A1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/>
          <a:stretch>
            <a:fillRect/>
          </a:stretch>
        </p:blipFill>
        <p:spPr>
          <a:xfrm>
            <a:off x="8735810" y="4797152"/>
            <a:ext cx="523481" cy="513831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9" name="사각형: 둥근 모서리 18">
            <a:hlinkClick r:id="rId13" action="ppaction://hlinksldjump"/>
            <a:extLst>
              <a:ext uri="{FF2B5EF4-FFF2-40B4-BE49-F238E27FC236}">
                <a16:creationId xmlns:a16="http://schemas.microsoft.com/office/drawing/2014/main" id="{4F27A1B3-423D-CB64-4F45-72ECB69F0552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20" name="사각형: 둥근 모서리 19">
            <a:hlinkClick r:id="rId14" action="ppaction://hlinksldjump"/>
            <a:extLst>
              <a:ext uri="{FF2B5EF4-FFF2-40B4-BE49-F238E27FC236}">
                <a16:creationId xmlns:a16="http://schemas.microsoft.com/office/drawing/2014/main" id="{C42167EB-4677-F380-11D1-7E95C88BF274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/>
                </a:solidFill>
              </a:rPr>
              <a:t>도입</a:t>
            </a:r>
          </a:p>
        </p:txBody>
      </p:sp>
      <p:sp>
        <p:nvSpPr>
          <p:cNvPr id="3" name="순서도: 연결자 2">
            <a:extLst>
              <a:ext uri="{FF2B5EF4-FFF2-40B4-BE49-F238E27FC236}">
                <a16:creationId xmlns:a16="http://schemas.microsoft.com/office/drawing/2014/main" id="{5CBC319F-F1C9-BBF1-BA9C-79EEB55D7C4C}"/>
              </a:ext>
            </a:extLst>
          </p:cNvPr>
          <p:cNvSpPr/>
          <p:nvPr/>
        </p:nvSpPr>
        <p:spPr>
          <a:xfrm>
            <a:off x="564236" y="3078956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468FE17C-584E-AF85-DDC4-5C83A28909BB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18" name="그룹 30">
              <a:extLst>
                <a:ext uri="{FF2B5EF4-FFF2-40B4-BE49-F238E27FC236}">
                  <a16:creationId xmlns:a16="http://schemas.microsoft.com/office/drawing/2014/main" id="{949979A2-839F-D2DE-E81B-0D484E5B88D1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0" name="그룹 26">
                <a:extLst>
                  <a:ext uri="{FF2B5EF4-FFF2-40B4-BE49-F238E27FC236}">
                    <a16:creationId xmlns:a16="http://schemas.microsoft.com/office/drawing/2014/main" id="{A35210E2-1609-C95D-18BC-0A2454CDEB43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41" name="그래픽 60">
                  <a:extLst>
                    <a:ext uri="{FF2B5EF4-FFF2-40B4-BE49-F238E27FC236}">
                      <a16:creationId xmlns:a16="http://schemas.microsoft.com/office/drawing/2014/main" id="{08C8F302-3E2F-8353-0ED6-CC49FEE7B7E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42" name="그림 28">
                  <a:extLst>
                    <a:ext uri="{FF2B5EF4-FFF2-40B4-BE49-F238E27FC236}">
                      <a16:creationId xmlns:a16="http://schemas.microsoft.com/office/drawing/2014/main" id="{01071173-307A-95B1-56BC-64F57DC9122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1" name="TextBox 3">
                <a:extLst>
                  <a:ext uri="{FF2B5EF4-FFF2-40B4-BE49-F238E27FC236}">
                    <a16:creationId xmlns:a16="http://schemas.microsoft.com/office/drawing/2014/main" id="{84A7A0D1-238D-09B9-74C4-9AB9AF6F811B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2" name="그룹 21">
              <a:extLst>
                <a:ext uri="{FF2B5EF4-FFF2-40B4-BE49-F238E27FC236}">
                  <a16:creationId xmlns:a16="http://schemas.microsoft.com/office/drawing/2014/main" id="{5C510344-D9EA-5320-FDCC-C7489A42809C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8" name="그래픽 57">
                <a:extLst>
                  <a:ext uri="{FF2B5EF4-FFF2-40B4-BE49-F238E27FC236}">
                    <a16:creationId xmlns:a16="http://schemas.microsoft.com/office/drawing/2014/main" id="{BAE3551F-89BE-3E4A-88D5-F33B64EB43E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1DF3A8D-FAEC-AF8E-8892-51FC31B2EB5C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C5A4FBEB-EB09-0F07-0F7B-F8C47B5E66A6}"/>
              </a:ext>
            </a:extLst>
          </p:cNvPr>
          <p:cNvSpPr txBox="1"/>
          <p:nvPr/>
        </p:nvSpPr>
        <p:spPr>
          <a:xfrm>
            <a:off x="518560" y="1394824"/>
            <a:ext cx="11338080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주말농장에서 수확한 블루베리를 바구니 한 개에 </a:t>
            </a:r>
            <a:r>
              <a:rPr lang="en-US" altLang="ko-KR" sz="3600" b="1" spc="-150" dirty="0"/>
              <a:t>241</a:t>
            </a:r>
            <a:r>
              <a:rPr lang="ko-KR" altLang="en-US" sz="3600" b="1" spc="-150" dirty="0"/>
              <a:t>개씩 바구니 </a:t>
            </a:r>
            <a:r>
              <a:rPr lang="en-US" altLang="ko-KR" sz="3600" b="1" spc="-150" dirty="0"/>
              <a:t>3</a:t>
            </a:r>
            <a:r>
              <a:rPr lang="ko-KR" altLang="en-US" sz="3600" b="1" spc="-150" dirty="0"/>
              <a:t>개에 담았어요.</a:t>
            </a:r>
            <a:endParaRPr lang="en-US" altLang="ko-KR" sz="3600" b="1" spc="-1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024557" y="2924944"/>
            <a:ext cx="10832083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블루베리는 모두          개입니다</a:t>
            </a:r>
            <a:r>
              <a:rPr lang="en-US" altLang="ko-KR" sz="3600" b="1" spc="-150" dirty="0"/>
              <a:t>.</a:t>
            </a:r>
            <a:r>
              <a:rPr lang="ko-KR" altLang="en-US" sz="3600" b="1" spc="-150" dirty="0"/>
              <a:t> </a:t>
            </a:r>
          </a:p>
        </p:txBody>
      </p: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8" name="그래픽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56" name="직사각형 55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57" name="직사각형 56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8" name="직사각형 57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4" name="그림 53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5" name="그림 54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70" name="사각형: 둥근 모서리 4"/>
          <p:cNvSpPr/>
          <p:nvPr/>
        </p:nvSpPr>
        <p:spPr>
          <a:xfrm>
            <a:off x="4390619" y="2947718"/>
            <a:ext cx="1232431" cy="606696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 cap="flat" cmpd="sng" algn="ctr">
            <a:solidFill>
              <a:srgbClr val="0081C6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600" b="0" i="0" u="none" strike="noStrike" kern="1200" cap="none" spc="0" normalizeH="0" baseline="0">
              <a:solidFill>
                <a:srgbClr val="8FABDB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1" name="TextBox 5"/>
          <p:cNvSpPr txBox="1"/>
          <p:nvPr/>
        </p:nvSpPr>
        <p:spPr>
          <a:xfrm>
            <a:off x="4522275" y="2923826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723</a:t>
            </a:r>
          </a:p>
        </p:txBody>
      </p:sp>
      <p:pic>
        <p:nvPicPr>
          <p:cNvPr id="72" name="그림 71"/>
          <p:cNvPicPr>
            <a:picLocks noChangeAspect="1"/>
          </p:cNvPicPr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4770222" y="300684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F399C3C9-7C3B-A437-B5CC-8F90186D057B}"/>
              </a:ext>
            </a:extLst>
          </p:cNvPr>
          <p:cNvGrpSpPr/>
          <p:nvPr/>
        </p:nvGrpSpPr>
        <p:grpSpPr>
          <a:xfrm>
            <a:off x="1839430" y="6401095"/>
            <a:ext cx="3754251" cy="379630"/>
            <a:chOff x="1839430" y="6401095"/>
            <a:chExt cx="3754251" cy="379630"/>
          </a:xfrm>
        </p:grpSpPr>
        <p:sp>
          <p:nvSpPr>
            <p:cNvPr id="7" name="사각형: 둥근 모서리 6">
              <a:hlinkClick r:id="rId6" action="ppaction://hlinksldjump"/>
              <a:extLst>
                <a:ext uri="{FF2B5EF4-FFF2-40B4-BE49-F238E27FC236}">
                  <a16:creationId xmlns:a16="http://schemas.microsoft.com/office/drawing/2014/main" id="{DAAD9D58-ACCC-B84D-75E4-04A543F4489C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4" name="사각형: 둥근 모서리 13">
              <a:hlinkClick r:id="rId7" action="ppaction://hlinksldjump"/>
              <a:extLst>
                <a:ext uri="{FF2B5EF4-FFF2-40B4-BE49-F238E27FC236}">
                  <a16:creationId xmlns:a16="http://schemas.microsoft.com/office/drawing/2014/main" id="{0512FB18-B426-A819-DE47-B7103C43996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8" action="ppaction://hlinksldjump"/>
              <a:extLst>
                <a:ext uri="{FF2B5EF4-FFF2-40B4-BE49-F238E27FC236}">
                  <a16:creationId xmlns:a16="http://schemas.microsoft.com/office/drawing/2014/main" id="{1A68A8FB-8348-2F91-C52F-BB81AE1A6D36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9" action="ppaction://hlinksldjump"/>
              <a:extLst>
                <a:ext uri="{FF2B5EF4-FFF2-40B4-BE49-F238E27FC236}">
                  <a16:creationId xmlns:a16="http://schemas.microsoft.com/office/drawing/2014/main" id="{3517A3A5-3F56-5B5B-6900-1C5171F977A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9" name="사각형: 둥근 모서리 18">
              <a:hlinkClick r:id="rId10" action="ppaction://hlinksldjump"/>
              <a:extLst>
                <a:ext uri="{FF2B5EF4-FFF2-40B4-BE49-F238E27FC236}">
                  <a16:creationId xmlns:a16="http://schemas.microsoft.com/office/drawing/2014/main" id="{770EBA66-1793-5CBB-70EB-8FA49E99C36C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0" name="사각형: 둥근 모서리 19">
              <a:hlinkClick r:id="rId11" action="ppaction://hlinksldjump"/>
              <a:extLst>
                <a:ext uri="{FF2B5EF4-FFF2-40B4-BE49-F238E27FC236}">
                  <a16:creationId xmlns:a16="http://schemas.microsoft.com/office/drawing/2014/main" id="{E8D68379-5CB6-E055-5BB1-B8E11E5059DD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1" name="사각형: 둥근 모서리 20">
              <a:hlinkClick r:id="rId12" action="ppaction://hlinksldjump"/>
              <a:extLst>
                <a:ext uri="{FF2B5EF4-FFF2-40B4-BE49-F238E27FC236}">
                  <a16:creationId xmlns:a16="http://schemas.microsoft.com/office/drawing/2014/main" id="{A05082E2-BE04-5E86-ADC4-DEDB92D66D6F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8" name="사각형: 둥근 모서리 27">
            <a:hlinkClick r:id="rId13" action="ppaction://hlinksldjump"/>
            <a:extLst>
              <a:ext uri="{FF2B5EF4-FFF2-40B4-BE49-F238E27FC236}">
                <a16:creationId xmlns:a16="http://schemas.microsoft.com/office/drawing/2014/main" id="{6869F697-F562-CD0B-18DA-B501CF76BECC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29" name="사각형: 둥근 모서리 28">
            <a:hlinkClick r:id="rId14" action="ppaction://hlinksldjump"/>
            <a:extLst>
              <a:ext uri="{FF2B5EF4-FFF2-40B4-BE49-F238E27FC236}">
                <a16:creationId xmlns:a16="http://schemas.microsoft.com/office/drawing/2014/main" id="{6B615F0C-7207-C34C-7C0C-C37E4961D038}"/>
              </a:ext>
            </a:extLst>
          </p:cNvPr>
          <p:cNvSpPr/>
          <p:nvPr/>
        </p:nvSpPr>
        <p:spPr>
          <a:xfrm>
            <a:off x="1249587" y="6401095"/>
            <a:ext cx="554227" cy="379630"/>
          </a:xfrm>
          <a:prstGeom prst="roundRect">
            <a:avLst>
              <a:gd name="adj" fmla="val 50000"/>
            </a:avLst>
          </a:prstGeom>
          <a:solidFill>
            <a:srgbClr val="40B6E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/>
                </a:solidFill>
              </a:rPr>
              <a:t>도입</a:t>
            </a:r>
          </a:p>
        </p:txBody>
      </p:sp>
      <p:sp>
        <p:nvSpPr>
          <p:cNvPr id="6" name="순서도: 연결자 5">
            <a:extLst>
              <a:ext uri="{FF2B5EF4-FFF2-40B4-BE49-F238E27FC236}">
                <a16:creationId xmlns:a16="http://schemas.microsoft.com/office/drawing/2014/main" id="{E1D0DE2E-CF59-A4B2-43E3-A20CFA92EDC5}"/>
              </a:ext>
            </a:extLst>
          </p:cNvPr>
          <p:cNvSpPr/>
          <p:nvPr/>
        </p:nvSpPr>
        <p:spPr>
          <a:xfrm>
            <a:off x="564236" y="3078956"/>
            <a:ext cx="166896" cy="165669"/>
          </a:xfrm>
          <a:prstGeom prst="flowChartConnector">
            <a:avLst/>
          </a:prstGeom>
          <a:solidFill>
            <a:srgbClr val="995945"/>
          </a:solidFill>
          <a:ln w="38100">
            <a:noFill/>
          </a:ln>
        </p:spPr>
        <p:txBody>
          <a:bodyPr wrap="square" lIns="0" tIns="0" rIns="0" bIns="0" anchor="ctr" anchorCtr="1">
            <a:noAutofit/>
          </a:bodyPr>
          <a:lstStyle/>
          <a:p>
            <a:pPr lvl="0" algn="l">
              <a:lnSpc>
                <a:spcPct val="120000"/>
              </a:lnSpc>
              <a:defRPr/>
            </a:pPr>
            <a:endParaRPr lang="ko-KR" altLang="en-US" sz="3200" b="1" spc="-300">
              <a:solidFill>
                <a:schemeClr val="tx1"/>
              </a:solidFill>
            </a:endParaRPr>
          </a:p>
        </p:txBody>
      </p:sp>
      <p:grpSp>
        <p:nvGrpSpPr>
          <p:cNvPr id="18" name="그룹 17">
            <a:extLst>
              <a:ext uri="{FF2B5EF4-FFF2-40B4-BE49-F238E27FC236}">
                <a16:creationId xmlns:a16="http://schemas.microsoft.com/office/drawing/2014/main" id="{CA74FF3B-11BD-EF10-449E-B09CA368D812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2" name="그룹 30">
              <a:extLst>
                <a:ext uri="{FF2B5EF4-FFF2-40B4-BE49-F238E27FC236}">
                  <a16:creationId xmlns:a16="http://schemas.microsoft.com/office/drawing/2014/main" id="{470D5BCB-9401-58B2-1A90-AEAD2C7C62FD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26" name="그룹 26">
                <a:extLst>
                  <a:ext uri="{FF2B5EF4-FFF2-40B4-BE49-F238E27FC236}">
                    <a16:creationId xmlns:a16="http://schemas.microsoft.com/office/drawing/2014/main" id="{57EEEAAF-FC5F-8D3D-B2DE-C83457378F24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0" name="그래픽 60">
                  <a:extLst>
                    <a:ext uri="{FF2B5EF4-FFF2-40B4-BE49-F238E27FC236}">
                      <a16:creationId xmlns:a16="http://schemas.microsoft.com/office/drawing/2014/main" id="{58C6974A-2E22-86B2-5AA2-8E9D5A8C5A0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5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1" name="그림 28">
                  <a:extLst>
                    <a:ext uri="{FF2B5EF4-FFF2-40B4-BE49-F238E27FC236}">
                      <a16:creationId xmlns:a16="http://schemas.microsoft.com/office/drawing/2014/main" id="{C11F7E0C-C2AE-2E8B-7ED2-AEBC8AF4726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27" name="TextBox 3">
                <a:extLst>
                  <a:ext uri="{FF2B5EF4-FFF2-40B4-BE49-F238E27FC236}">
                    <a16:creationId xmlns:a16="http://schemas.microsoft.com/office/drawing/2014/main" id="{893BF274-CD5F-5410-F9C7-79DEB8743168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3" name="그룹 22">
              <a:extLst>
                <a:ext uri="{FF2B5EF4-FFF2-40B4-BE49-F238E27FC236}">
                  <a16:creationId xmlns:a16="http://schemas.microsoft.com/office/drawing/2014/main" id="{5713BE6E-1F28-B1FE-8817-E5FC652D689E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4" name="그래픽 57">
                <a:extLst>
                  <a:ext uri="{FF2B5EF4-FFF2-40B4-BE49-F238E27FC236}">
                    <a16:creationId xmlns:a16="http://schemas.microsoft.com/office/drawing/2014/main" id="{32579E8C-48E7-273C-147D-015F588D4B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331CAA1-EBB1-16BE-478A-3DC55968E92D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CC41797D-6CC2-96D9-F515-1A99E2C73E26}"/>
              </a:ext>
            </a:extLst>
          </p:cNvPr>
          <p:cNvSpPr txBox="1"/>
          <p:nvPr/>
        </p:nvSpPr>
        <p:spPr>
          <a:xfrm>
            <a:off x="518560" y="1394824"/>
            <a:ext cx="11338080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600" b="1" spc="-150" dirty="0"/>
              <a:t>주말농장에서 수확한 블루베리를 바구니 한 개에 </a:t>
            </a:r>
            <a:r>
              <a:rPr lang="en-US" altLang="ko-KR" sz="3600" b="1" spc="-150" dirty="0"/>
              <a:t>241</a:t>
            </a:r>
            <a:r>
              <a:rPr lang="ko-KR" altLang="en-US" sz="3600" b="1" spc="-150" dirty="0"/>
              <a:t>개씩 바구니 </a:t>
            </a:r>
            <a:r>
              <a:rPr lang="en-US" altLang="ko-KR" sz="3600" b="1" spc="-150" dirty="0"/>
              <a:t>3</a:t>
            </a:r>
            <a:r>
              <a:rPr lang="ko-KR" altLang="en-US" sz="3600" b="1" spc="-150" dirty="0"/>
              <a:t>개에 담았어요.</a:t>
            </a:r>
            <a:endParaRPr lang="en-US" altLang="ko-KR" sz="3600" b="1" spc="-15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그룹 18"/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grpSp>
          <p:nvGrpSpPr>
            <p:cNvPr id="20" name="그룹 19"/>
            <p:cNvGrpSpPr/>
            <p:nvPr/>
          </p:nvGrpSpPr>
          <p:grpSpPr>
            <a:xfrm>
              <a:off x="505825" y="1280569"/>
              <a:ext cx="10869191" cy="707886"/>
              <a:chOff x="505825" y="1280569"/>
              <a:chExt cx="10869191" cy="707886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1032017" y="135318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noAutofit/>
              </a:bodyPr>
              <a:lstStyle/>
              <a:p>
                <a:pPr lvl="0">
                  <a:lnSpc>
                    <a:spcPct val="120000"/>
                  </a:lnSpc>
                  <a:defRPr/>
                </a:pPr>
                <a:r>
                  <a:rPr lang="ko-KR" altLang="en-US" sz="3600" b="1" spc="-300"/>
                  <a:t>수 카드를 보고       안에 알맞은 수를 써넣으세요</a:t>
                </a:r>
                <a:r>
                  <a:rPr lang="en-US" altLang="ko-KR" sz="3600" b="1" spc="-300"/>
                  <a:t>.</a:t>
                </a:r>
                <a:r>
                  <a:rPr lang="ko-KR" altLang="en-US" sz="3600" b="1" spc="-300"/>
                  <a:t>   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05825" y="1280569"/>
                <a:ext cx="481222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lvl="0">
                  <a:defRPr/>
                </a:pPr>
                <a:r>
                  <a:rPr lang="en-US" altLang="ko-KR" sz="4000" b="1">
                    <a:solidFill>
                      <a:srgbClr val="843C0C"/>
                    </a:solidFill>
                  </a:rPr>
                  <a:t>1</a:t>
                </a:r>
                <a:endParaRPr lang="ko-KR" altLang="en-US" sz="4000" b="1">
                  <a:solidFill>
                    <a:srgbClr val="843C0C"/>
                  </a:solidFill>
                </a:endParaRPr>
              </a:p>
            </p:txBody>
          </p:sp>
        </p:grpSp>
        <p:sp>
          <p:nvSpPr>
            <p:cNvPr id="21" name="사각형: 둥근 모서리 20"/>
            <p:cNvSpPr/>
            <p:nvPr/>
          </p:nvSpPr>
          <p:spPr>
            <a:xfrm>
              <a:off x="4089427" y="1465855"/>
              <a:ext cx="369177" cy="38135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5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7" name="그룹 56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4" name="직사각형 63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5" name="직사각형 64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rId4" action="ppaction://hlinksldjump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101" name="가로 글상자 100"/>
          <p:cNvSpPr txBox="1"/>
          <p:nvPr/>
        </p:nvSpPr>
        <p:spPr>
          <a:xfrm>
            <a:off x="9165831" y="1923521"/>
            <a:ext cx="1541316" cy="625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3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6</a:t>
            </a:r>
            <a:endParaRPr kumimoji="0" lang="en-US" altLang="ko-KR" sz="3200" b="1" i="0" u="none" strike="noStrike" kern="1200" cap="none" spc="-300" normalizeH="0" baseline="0" dirty="0">
              <a:solidFill>
                <a:prstClr val="black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102" name="가로 글상자 101"/>
          <p:cNvSpPr txBox="1"/>
          <p:nvPr/>
        </p:nvSpPr>
        <p:spPr>
          <a:xfrm>
            <a:off x="8605587" y="2382453"/>
            <a:ext cx="484908" cy="88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44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</a:t>
            </a:r>
          </a:p>
        </p:txBody>
      </p:sp>
      <p:sp>
        <p:nvSpPr>
          <p:cNvPr id="103" name="가로 글상자 102"/>
          <p:cNvSpPr txBox="1"/>
          <p:nvPr/>
        </p:nvSpPr>
        <p:spPr>
          <a:xfrm>
            <a:off x="10288050" y="2498485"/>
            <a:ext cx="467588" cy="671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  <a:endParaRPr kumimoji="0" lang="en-US" altLang="ko-KR" sz="3200" b="1" i="0" u="none" strike="noStrike" kern="1200" cap="none" spc="-30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cxnSp>
        <p:nvCxnSpPr>
          <p:cNvPr id="104" name="선 103"/>
          <p:cNvCxnSpPr/>
          <p:nvPr/>
        </p:nvCxnSpPr>
        <p:spPr>
          <a:xfrm flipV="1">
            <a:off x="8531983" y="3120121"/>
            <a:ext cx="2257427" cy="3463"/>
          </a:xfrm>
          <a:prstGeom prst="line">
            <a:avLst/>
          </a:prstGeom>
          <a:ln w="19050">
            <a:solidFill>
              <a:schemeClr val="dk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선 104"/>
          <p:cNvCxnSpPr/>
          <p:nvPr/>
        </p:nvCxnSpPr>
        <p:spPr>
          <a:xfrm rot="5400000">
            <a:off x="8927729" y="3676013"/>
            <a:ext cx="3472293" cy="34682"/>
          </a:xfrm>
          <a:prstGeom prst="line">
            <a:avLst/>
          </a:prstGeom>
          <a:ln>
            <a:solidFill>
              <a:schemeClr val="dk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선 105"/>
          <p:cNvCxnSpPr/>
          <p:nvPr/>
        </p:nvCxnSpPr>
        <p:spPr>
          <a:xfrm rot="5400000">
            <a:off x="8402121" y="3689867"/>
            <a:ext cx="3516456" cy="32084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cxnSp>
        <p:nvCxnSpPr>
          <p:cNvPr id="107" name="선 106"/>
          <p:cNvCxnSpPr/>
          <p:nvPr/>
        </p:nvCxnSpPr>
        <p:spPr>
          <a:xfrm rot="5400000">
            <a:off x="7903358" y="3695928"/>
            <a:ext cx="3506930" cy="29487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cxnSp>
        <p:nvCxnSpPr>
          <p:cNvPr id="108" name="선 107"/>
          <p:cNvCxnSpPr/>
          <p:nvPr/>
        </p:nvCxnSpPr>
        <p:spPr>
          <a:xfrm rot="5400000">
            <a:off x="7363029" y="3689867"/>
            <a:ext cx="3507798" cy="23424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cxnSp>
        <p:nvCxnSpPr>
          <p:cNvPr id="117" name="선 116"/>
          <p:cNvCxnSpPr/>
          <p:nvPr/>
        </p:nvCxnSpPr>
        <p:spPr>
          <a:xfrm flipV="1">
            <a:off x="8571813" y="5078807"/>
            <a:ext cx="2257427" cy="3463"/>
          </a:xfrm>
          <a:prstGeom prst="line">
            <a:avLst/>
          </a:prstGeom>
          <a:noFill/>
          <a:ln w="19050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sp>
        <p:nvSpPr>
          <p:cNvPr id="127" name="직사각형 105"/>
          <p:cNvSpPr/>
          <p:nvPr/>
        </p:nvSpPr>
        <p:spPr>
          <a:xfrm>
            <a:off x="767408" y="4782365"/>
            <a:ext cx="1512168" cy="432048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6" name="TextBox 7"/>
          <p:cNvSpPr txBox="1"/>
          <p:nvPr/>
        </p:nvSpPr>
        <p:spPr>
          <a:xfrm>
            <a:off x="905252" y="5006332"/>
            <a:ext cx="1152128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136×2=</a:t>
            </a:r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C91160C3-3C43-8746-B67B-24164089B33B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13" name="사각형: 둥근 모서리 12">
              <a:hlinkClick r:id="rId7" action="ppaction://hlinksldjump"/>
              <a:extLst>
                <a:ext uri="{FF2B5EF4-FFF2-40B4-BE49-F238E27FC236}">
                  <a16:creationId xmlns:a16="http://schemas.microsoft.com/office/drawing/2014/main" id="{1A4EC442-F3B7-A8D2-C9DE-74C78894D11E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사각형: 둥근 모서리 13">
              <a:hlinkClick r:id="rId4" action="ppaction://hlinksldjump"/>
              <a:extLst>
                <a:ext uri="{FF2B5EF4-FFF2-40B4-BE49-F238E27FC236}">
                  <a16:creationId xmlns:a16="http://schemas.microsoft.com/office/drawing/2014/main" id="{69104FBB-252F-B238-F1AA-56E747AEE15E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5" name="사각형: 둥근 모서리 14">
              <a:hlinkClick r:id="rId8" action="ppaction://hlinksldjump"/>
              <a:extLst>
                <a:ext uri="{FF2B5EF4-FFF2-40B4-BE49-F238E27FC236}">
                  <a16:creationId xmlns:a16="http://schemas.microsoft.com/office/drawing/2014/main" id="{51E76675-15CC-A07B-FD6D-478C8C83F89B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9" action="ppaction://hlinksldjump"/>
              <a:extLst>
                <a:ext uri="{FF2B5EF4-FFF2-40B4-BE49-F238E27FC236}">
                  <a16:creationId xmlns:a16="http://schemas.microsoft.com/office/drawing/2014/main" id="{C44D69E5-D41B-98A5-8A14-603DF368DCCF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10" action="ppaction://hlinksldjump"/>
              <a:extLst>
                <a:ext uri="{FF2B5EF4-FFF2-40B4-BE49-F238E27FC236}">
                  <a16:creationId xmlns:a16="http://schemas.microsoft.com/office/drawing/2014/main" id="{95C40EA7-69A8-AFE2-77DB-1824220EDB2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8" name="사각형: 둥근 모서리 17">
              <a:hlinkClick r:id="rId11" action="ppaction://hlinksldjump"/>
              <a:extLst>
                <a:ext uri="{FF2B5EF4-FFF2-40B4-BE49-F238E27FC236}">
                  <a16:creationId xmlns:a16="http://schemas.microsoft.com/office/drawing/2014/main" id="{ED853A91-16FA-8CC3-B277-5FAE8010324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2" action="ppaction://hlinksldjump"/>
              <a:extLst>
                <a:ext uri="{FF2B5EF4-FFF2-40B4-BE49-F238E27FC236}">
                  <a16:creationId xmlns:a16="http://schemas.microsoft.com/office/drawing/2014/main" id="{B73272C3-6AD4-24E4-1568-023C1841D43D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13" action="ppaction://hlinksldjump"/>
              <a:extLst>
                <a:ext uri="{FF2B5EF4-FFF2-40B4-BE49-F238E27FC236}">
                  <a16:creationId xmlns:a16="http://schemas.microsoft.com/office/drawing/2014/main" id="{EA08D4C0-3809-5D6D-85A7-EB096D89800B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34" name="사각형: 둥근 모서리 2">
            <a:extLst>
              <a:ext uri="{FF2B5EF4-FFF2-40B4-BE49-F238E27FC236}">
                <a16:creationId xmlns:a16="http://schemas.microsoft.com/office/drawing/2014/main" id="{8B71FE9D-B4D7-1B9A-4723-00E89C244559}"/>
              </a:ext>
            </a:extLst>
          </p:cNvPr>
          <p:cNvSpPr/>
          <p:nvPr/>
        </p:nvSpPr>
        <p:spPr>
          <a:xfrm>
            <a:off x="9662043" y="3182019"/>
            <a:ext cx="994636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ED028C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5" name="사각형: 둥근 모서리 2">
            <a:extLst>
              <a:ext uri="{FF2B5EF4-FFF2-40B4-BE49-F238E27FC236}">
                <a16:creationId xmlns:a16="http://schemas.microsoft.com/office/drawing/2014/main" id="{F4C72EC3-FC53-B219-7E7C-3C14FB641019}"/>
              </a:ext>
            </a:extLst>
          </p:cNvPr>
          <p:cNvSpPr/>
          <p:nvPr/>
        </p:nvSpPr>
        <p:spPr>
          <a:xfrm>
            <a:off x="9650204" y="3835781"/>
            <a:ext cx="1011670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19B5F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6" name="사각형: 둥근 모서리 2">
            <a:extLst>
              <a:ext uri="{FF2B5EF4-FFF2-40B4-BE49-F238E27FC236}">
                <a16:creationId xmlns:a16="http://schemas.microsoft.com/office/drawing/2014/main" id="{3C3490B8-EA9A-9DF7-C57B-5157E2DDC142}"/>
              </a:ext>
            </a:extLst>
          </p:cNvPr>
          <p:cNvSpPr/>
          <p:nvPr/>
        </p:nvSpPr>
        <p:spPr>
          <a:xfrm>
            <a:off x="9134123" y="5152828"/>
            <a:ext cx="1531216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7" name="TextBox 5">
            <a:extLst>
              <a:ext uri="{FF2B5EF4-FFF2-40B4-BE49-F238E27FC236}">
                <a16:creationId xmlns:a16="http://schemas.microsoft.com/office/drawing/2014/main" id="{2E8B6D95-9697-B9CC-FF59-82B19B44EBE2}"/>
              </a:ext>
            </a:extLst>
          </p:cNvPr>
          <p:cNvSpPr txBox="1"/>
          <p:nvPr/>
        </p:nvSpPr>
        <p:spPr>
          <a:xfrm>
            <a:off x="9681280" y="3097389"/>
            <a:ext cx="92968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1    2</a:t>
            </a:r>
            <a:endParaRPr kumimoji="0" lang="en-US" altLang="ko-KR" sz="32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pic>
        <p:nvPicPr>
          <p:cNvPr id="38" name="그림 37">
            <a:extLst>
              <a:ext uri="{FF2B5EF4-FFF2-40B4-BE49-F238E27FC236}">
                <a16:creationId xmlns:a16="http://schemas.microsoft.com/office/drawing/2014/main" id="{F4C8ECC6-BA74-E6DB-74BD-836A7F85F3EF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943363" y="3216197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39" name="TextBox 5">
            <a:extLst>
              <a:ext uri="{FF2B5EF4-FFF2-40B4-BE49-F238E27FC236}">
                <a16:creationId xmlns:a16="http://schemas.microsoft.com/office/drawing/2014/main" id="{2E80E4B8-28C2-4383-A3A9-38AB4B13F95B}"/>
              </a:ext>
            </a:extLst>
          </p:cNvPr>
          <p:cNvSpPr txBox="1"/>
          <p:nvPr/>
        </p:nvSpPr>
        <p:spPr>
          <a:xfrm>
            <a:off x="9702293" y="3832493"/>
            <a:ext cx="873124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sp>
        <p:nvSpPr>
          <p:cNvPr id="40" name="TextBox 5">
            <a:extLst>
              <a:ext uri="{FF2B5EF4-FFF2-40B4-BE49-F238E27FC236}">
                <a16:creationId xmlns:a16="http://schemas.microsoft.com/office/drawing/2014/main" id="{92D11FE6-744A-4A33-D7BC-9058F327E344}"/>
              </a:ext>
            </a:extLst>
          </p:cNvPr>
          <p:cNvSpPr txBox="1"/>
          <p:nvPr/>
        </p:nvSpPr>
        <p:spPr>
          <a:xfrm>
            <a:off x="9164212" y="5141581"/>
            <a:ext cx="1401328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lang="en-US" altLang="ko-KR" sz="3200" b="1" spc="-30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7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pic>
        <p:nvPicPr>
          <p:cNvPr id="41" name="그림 40">
            <a:extLst>
              <a:ext uri="{FF2B5EF4-FFF2-40B4-BE49-F238E27FC236}">
                <a16:creationId xmlns:a16="http://schemas.microsoft.com/office/drawing/2014/main" id="{CB75F6D3-9F82-E519-02F6-B183A19F2C7A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932663" y="3882368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42" name="사각형: 둥근 모서리 2">
            <a:extLst>
              <a:ext uri="{FF2B5EF4-FFF2-40B4-BE49-F238E27FC236}">
                <a16:creationId xmlns:a16="http://schemas.microsoft.com/office/drawing/2014/main" id="{EB0D2035-146A-443A-A7D8-98ADAE38DF12}"/>
              </a:ext>
            </a:extLst>
          </p:cNvPr>
          <p:cNvSpPr/>
          <p:nvPr/>
        </p:nvSpPr>
        <p:spPr>
          <a:xfrm>
            <a:off x="9118535" y="4470494"/>
            <a:ext cx="1565853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chemeClr val="accent6">
                <a:alpha val="100000"/>
              </a:scheme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43" name="TextBox 5">
            <a:extLst>
              <a:ext uri="{FF2B5EF4-FFF2-40B4-BE49-F238E27FC236}">
                <a16:creationId xmlns:a16="http://schemas.microsoft.com/office/drawing/2014/main" id="{2470F963-3F3B-BBA8-A0F6-FC38E75FDEA0}"/>
              </a:ext>
            </a:extLst>
          </p:cNvPr>
          <p:cNvSpPr txBox="1"/>
          <p:nvPr/>
        </p:nvSpPr>
        <p:spPr>
          <a:xfrm>
            <a:off x="9176610" y="4461399"/>
            <a:ext cx="1401328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pic>
        <p:nvPicPr>
          <p:cNvPr id="44" name="그림 43">
            <a:extLst>
              <a:ext uri="{FF2B5EF4-FFF2-40B4-BE49-F238E27FC236}">
                <a16:creationId xmlns:a16="http://schemas.microsoft.com/office/drawing/2014/main" id="{98A1FF0C-36D8-E206-618B-B8D0D104F5F3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676288" y="4498999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45" name="그림 44">
            <a:extLst>
              <a:ext uri="{FF2B5EF4-FFF2-40B4-BE49-F238E27FC236}">
                <a16:creationId xmlns:a16="http://schemas.microsoft.com/office/drawing/2014/main" id="{847E7EDF-6D3B-F96B-2973-7147EBBB2C7B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9677907" y="5214413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grpSp>
        <p:nvGrpSpPr>
          <p:cNvPr id="51" name="그룹 50">
            <a:extLst>
              <a:ext uri="{FF2B5EF4-FFF2-40B4-BE49-F238E27FC236}">
                <a16:creationId xmlns:a16="http://schemas.microsoft.com/office/drawing/2014/main" id="{85145B84-4375-7BEA-37BE-8CA8556C1AF7}"/>
              </a:ext>
            </a:extLst>
          </p:cNvPr>
          <p:cNvGrpSpPr/>
          <p:nvPr/>
        </p:nvGrpSpPr>
        <p:grpSpPr>
          <a:xfrm>
            <a:off x="2089906" y="1881548"/>
            <a:ext cx="6602177" cy="3010970"/>
            <a:chOff x="1594809" y="1237944"/>
            <a:chExt cx="9002381" cy="4382112"/>
          </a:xfrm>
        </p:grpSpPr>
        <p:pic>
          <p:nvPicPr>
            <p:cNvPr id="47" name="그림 46">
              <a:extLst>
                <a:ext uri="{FF2B5EF4-FFF2-40B4-BE49-F238E27FC236}">
                  <a16:creationId xmlns:a16="http://schemas.microsoft.com/office/drawing/2014/main" id="{D2A3BBAD-F154-4598-E419-850E09D260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594809" y="1237944"/>
              <a:ext cx="9002381" cy="4382112"/>
            </a:xfrm>
            <a:prstGeom prst="rect">
              <a:avLst/>
            </a:prstGeom>
          </p:spPr>
        </p:pic>
        <p:sp>
          <p:nvSpPr>
            <p:cNvPr id="48" name="직사각형 47">
              <a:extLst>
                <a:ext uri="{FF2B5EF4-FFF2-40B4-BE49-F238E27FC236}">
                  <a16:creationId xmlns:a16="http://schemas.microsoft.com/office/drawing/2014/main" id="{FED56F6D-1737-A082-D817-1653A628AA34}"/>
                </a:ext>
              </a:extLst>
            </p:cNvPr>
            <p:cNvSpPr/>
            <p:nvPr/>
          </p:nvSpPr>
          <p:spPr>
            <a:xfrm>
              <a:off x="1839430" y="3492537"/>
              <a:ext cx="1282294" cy="379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직사각형 48">
              <a:extLst>
                <a:ext uri="{FF2B5EF4-FFF2-40B4-BE49-F238E27FC236}">
                  <a16:creationId xmlns:a16="http://schemas.microsoft.com/office/drawing/2014/main" id="{08C71E85-A9C2-2B69-9216-CFF1B74747DC}"/>
                </a:ext>
              </a:extLst>
            </p:cNvPr>
            <p:cNvSpPr/>
            <p:nvPr/>
          </p:nvSpPr>
          <p:spPr>
            <a:xfrm>
              <a:off x="3873954" y="3462545"/>
              <a:ext cx="1282294" cy="379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769CA462-2476-1BCB-58B8-A321259E3531}"/>
                </a:ext>
              </a:extLst>
            </p:cNvPr>
            <p:cNvSpPr/>
            <p:nvPr/>
          </p:nvSpPr>
          <p:spPr>
            <a:xfrm>
              <a:off x="5864190" y="3504135"/>
              <a:ext cx="1282294" cy="379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9" name="TextBox 7">
            <a:extLst>
              <a:ext uri="{FF2B5EF4-FFF2-40B4-BE49-F238E27FC236}">
                <a16:creationId xmlns:a16="http://schemas.microsoft.com/office/drawing/2014/main" id="{DB736F5D-76AE-4FC1-BABD-1BBF68D5705E}"/>
              </a:ext>
            </a:extLst>
          </p:cNvPr>
          <p:cNvSpPr txBox="1"/>
          <p:nvPr/>
        </p:nvSpPr>
        <p:spPr>
          <a:xfrm>
            <a:off x="1478022" y="2089173"/>
            <a:ext cx="706533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136</a:t>
            </a:r>
          </a:p>
        </p:txBody>
      </p:sp>
      <p:sp>
        <p:nvSpPr>
          <p:cNvPr id="60" name="TextBox 7">
            <a:extLst>
              <a:ext uri="{FF2B5EF4-FFF2-40B4-BE49-F238E27FC236}">
                <a16:creationId xmlns:a16="http://schemas.microsoft.com/office/drawing/2014/main" id="{229D8F96-203C-8EA2-173E-7BB9BEA29D36}"/>
              </a:ext>
            </a:extLst>
          </p:cNvPr>
          <p:cNvSpPr txBox="1"/>
          <p:nvPr/>
        </p:nvSpPr>
        <p:spPr>
          <a:xfrm>
            <a:off x="2261934" y="3327024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100×2</a:t>
            </a:r>
          </a:p>
        </p:txBody>
      </p:sp>
      <p:sp>
        <p:nvSpPr>
          <p:cNvPr id="66" name="TextBox 7">
            <a:extLst>
              <a:ext uri="{FF2B5EF4-FFF2-40B4-BE49-F238E27FC236}">
                <a16:creationId xmlns:a16="http://schemas.microsoft.com/office/drawing/2014/main" id="{3FA4EEB0-862F-5BFB-9BFC-D0760FD62928}"/>
              </a:ext>
            </a:extLst>
          </p:cNvPr>
          <p:cNvSpPr txBox="1"/>
          <p:nvPr/>
        </p:nvSpPr>
        <p:spPr>
          <a:xfrm>
            <a:off x="3768907" y="3289862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30×2</a:t>
            </a:r>
          </a:p>
        </p:txBody>
      </p:sp>
      <p:sp>
        <p:nvSpPr>
          <p:cNvPr id="67" name="TextBox 7">
            <a:extLst>
              <a:ext uri="{FF2B5EF4-FFF2-40B4-BE49-F238E27FC236}">
                <a16:creationId xmlns:a16="http://schemas.microsoft.com/office/drawing/2014/main" id="{BC8C4F8C-8B09-5A7C-D679-A157B8612627}"/>
              </a:ext>
            </a:extLst>
          </p:cNvPr>
          <p:cNvSpPr txBox="1"/>
          <p:nvPr/>
        </p:nvSpPr>
        <p:spPr>
          <a:xfrm>
            <a:off x="5356013" y="3327024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6×2</a:t>
            </a:r>
          </a:p>
        </p:txBody>
      </p:sp>
      <p:sp>
        <p:nvSpPr>
          <p:cNvPr id="68" name="TextBox 7">
            <a:extLst>
              <a:ext uri="{FF2B5EF4-FFF2-40B4-BE49-F238E27FC236}">
                <a16:creationId xmlns:a16="http://schemas.microsoft.com/office/drawing/2014/main" id="{B6B519AE-E896-5746-99CC-49BBD55505CD}"/>
              </a:ext>
            </a:extLst>
          </p:cNvPr>
          <p:cNvSpPr txBox="1"/>
          <p:nvPr/>
        </p:nvSpPr>
        <p:spPr>
          <a:xfrm>
            <a:off x="8081816" y="2392752"/>
            <a:ext cx="360040" cy="5612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pic>
        <p:nvPicPr>
          <p:cNvPr id="72" name="그림 71">
            <a:extLst>
              <a:ext uri="{FF2B5EF4-FFF2-40B4-BE49-F238E27FC236}">
                <a16:creationId xmlns:a16="http://schemas.microsoft.com/office/drawing/2014/main" id="{4340623C-2F93-9AF7-3A88-935B5F2500F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80656" y="4915843"/>
            <a:ext cx="5816988" cy="681853"/>
          </a:xfrm>
          <a:prstGeom prst="rect">
            <a:avLst/>
          </a:prstGeom>
        </p:spPr>
      </p:pic>
      <p:sp>
        <p:nvSpPr>
          <p:cNvPr id="73" name="직사각형 106">
            <a:extLst>
              <a:ext uri="{FF2B5EF4-FFF2-40B4-BE49-F238E27FC236}">
                <a16:creationId xmlns:a16="http://schemas.microsoft.com/office/drawing/2014/main" id="{FE259B43-1A22-E249-36ED-F36DEA7232AD}"/>
              </a:ext>
            </a:extLst>
          </p:cNvPr>
          <p:cNvSpPr/>
          <p:nvPr/>
        </p:nvSpPr>
        <p:spPr>
          <a:xfrm>
            <a:off x="2495340" y="5850752"/>
            <a:ext cx="864096" cy="345253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4" name="직사각형 107">
            <a:extLst>
              <a:ext uri="{FF2B5EF4-FFF2-40B4-BE49-F238E27FC236}">
                <a16:creationId xmlns:a16="http://schemas.microsoft.com/office/drawing/2014/main" id="{F56F6502-1F74-392D-03A3-C90FA7628361}"/>
              </a:ext>
            </a:extLst>
          </p:cNvPr>
          <p:cNvSpPr/>
          <p:nvPr/>
        </p:nvSpPr>
        <p:spPr>
          <a:xfrm>
            <a:off x="3863492" y="5850752"/>
            <a:ext cx="792088" cy="36004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5" name="직사각형 108">
            <a:extLst>
              <a:ext uri="{FF2B5EF4-FFF2-40B4-BE49-F238E27FC236}">
                <a16:creationId xmlns:a16="http://schemas.microsoft.com/office/drawing/2014/main" id="{F2FFBAC7-A016-8A8C-D8F0-68C6DD4C3DE6}"/>
              </a:ext>
            </a:extLst>
          </p:cNvPr>
          <p:cNvSpPr/>
          <p:nvPr/>
        </p:nvSpPr>
        <p:spPr>
          <a:xfrm>
            <a:off x="5231644" y="5850752"/>
            <a:ext cx="648072" cy="345253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6" name="직사각형 109">
            <a:extLst>
              <a:ext uri="{FF2B5EF4-FFF2-40B4-BE49-F238E27FC236}">
                <a16:creationId xmlns:a16="http://schemas.microsoft.com/office/drawing/2014/main" id="{E15D71F4-56AB-0826-BC38-2992D0EAE711}"/>
              </a:ext>
            </a:extLst>
          </p:cNvPr>
          <p:cNvSpPr/>
          <p:nvPr/>
        </p:nvSpPr>
        <p:spPr>
          <a:xfrm>
            <a:off x="6527788" y="5850752"/>
            <a:ext cx="792088" cy="36004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7" name="TextBox 7">
            <a:extLst>
              <a:ext uri="{FF2B5EF4-FFF2-40B4-BE49-F238E27FC236}">
                <a16:creationId xmlns:a16="http://schemas.microsoft.com/office/drawing/2014/main" id="{8A29176E-B2AF-962A-1C79-9A9AB676C452}"/>
              </a:ext>
            </a:extLst>
          </p:cNvPr>
          <p:cNvSpPr txBox="1"/>
          <p:nvPr/>
        </p:nvSpPr>
        <p:spPr>
          <a:xfrm>
            <a:off x="2378419" y="4978454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200</a:t>
            </a:r>
          </a:p>
        </p:txBody>
      </p:sp>
      <p:sp>
        <p:nvSpPr>
          <p:cNvPr id="78" name="TextBox 7">
            <a:extLst>
              <a:ext uri="{FF2B5EF4-FFF2-40B4-BE49-F238E27FC236}">
                <a16:creationId xmlns:a16="http://schemas.microsoft.com/office/drawing/2014/main" id="{3581BAAB-2BA9-46D9-73F0-F40E1E4BC643}"/>
              </a:ext>
            </a:extLst>
          </p:cNvPr>
          <p:cNvSpPr txBox="1"/>
          <p:nvPr/>
        </p:nvSpPr>
        <p:spPr>
          <a:xfrm>
            <a:off x="4005066" y="4978454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60</a:t>
            </a:r>
          </a:p>
        </p:txBody>
      </p:sp>
      <p:sp>
        <p:nvSpPr>
          <p:cNvPr id="79" name="TextBox 7">
            <a:extLst>
              <a:ext uri="{FF2B5EF4-FFF2-40B4-BE49-F238E27FC236}">
                <a16:creationId xmlns:a16="http://schemas.microsoft.com/office/drawing/2014/main" id="{B9E0F458-255B-C34F-0311-955F0649EA1D}"/>
              </a:ext>
            </a:extLst>
          </p:cNvPr>
          <p:cNvSpPr txBox="1"/>
          <p:nvPr/>
        </p:nvSpPr>
        <p:spPr>
          <a:xfrm>
            <a:off x="5531681" y="4992515"/>
            <a:ext cx="432048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12</a:t>
            </a:r>
          </a:p>
        </p:txBody>
      </p:sp>
      <p:sp>
        <p:nvSpPr>
          <p:cNvPr id="80" name="TextBox 7">
            <a:extLst>
              <a:ext uri="{FF2B5EF4-FFF2-40B4-BE49-F238E27FC236}">
                <a16:creationId xmlns:a16="http://schemas.microsoft.com/office/drawing/2014/main" id="{73E2E5A0-33CE-0496-91C5-CB3E2F5701A8}"/>
              </a:ext>
            </a:extLst>
          </p:cNvPr>
          <p:cNvSpPr txBox="1"/>
          <p:nvPr/>
        </p:nvSpPr>
        <p:spPr>
          <a:xfrm>
            <a:off x="6970385" y="4988812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272</a:t>
            </a:r>
          </a:p>
        </p:txBody>
      </p:sp>
      <p:pic>
        <p:nvPicPr>
          <p:cNvPr id="81" name="그림 80">
            <a:extLst>
              <a:ext uri="{FF2B5EF4-FFF2-40B4-BE49-F238E27FC236}">
                <a16:creationId xmlns:a16="http://schemas.microsoft.com/office/drawing/2014/main" id="{FE0C155B-E05E-4A3A-DFA0-FD96426C5122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2439672" y="5019747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82" name="그림 81">
            <a:extLst>
              <a:ext uri="{FF2B5EF4-FFF2-40B4-BE49-F238E27FC236}">
                <a16:creationId xmlns:a16="http://schemas.microsoft.com/office/drawing/2014/main" id="{577A0589-BCB0-1647-FD25-B3A0C47AF820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3981742" y="5019747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83" name="그림 82">
            <a:extLst>
              <a:ext uri="{FF2B5EF4-FFF2-40B4-BE49-F238E27FC236}">
                <a16:creationId xmlns:a16="http://schemas.microsoft.com/office/drawing/2014/main" id="{542D572C-5531-BFF9-51A4-E71C19EC76B4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5540172" y="5001303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84" name="그림 83">
            <a:extLst>
              <a:ext uri="{FF2B5EF4-FFF2-40B4-BE49-F238E27FC236}">
                <a16:creationId xmlns:a16="http://schemas.microsoft.com/office/drawing/2014/main" id="{4B2CA669-7BFA-8151-E782-443C97D73BE2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7055549" y="5049390"/>
            <a:ext cx="471527" cy="462834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86" name="그림 85">
            <a:hlinkClick r:id="rId17" action="ppaction://hlinksldjump"/>
            <a:extLst>
              <a:ext uri="{FF2B5EF4-FFF2-40B4-BE49-F238E27FC236}">
                <a16:creationId xmlns:a16="http://schemas.microsoft.com/office/drawing/2014/main" id="{9652F628-B8C1-75B5-08F1-CDF7073334DA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10708279" y="5667043"/>
            <a:ext cx="1267596" cy="47963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87" name="사각형: 둥근 모서리 86">
            <a:hlinkClick r:id="rId19" action="ppaction://hlinksldjump"/>
            <a:extLst>
              <a:ext uri="{FF2B5EF4-FFF2-40B4-BE49-F238E27FC236}">
                <a16:creationId xmlns:a16="http://schemas.microsoft.com/office/drawing/2014/main" id="{768E06E5-754E-5BB4-2A81-CF5670535D54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0CEA9884-3D7C-98BA-0C7E-5C7B4340BF07}"/>
              </a:ext>
            </a:extLst>
          </p:cNvPr>
          <p:cNvSpPr/>
          <p:nvPr/>
        </p:nvSpPr>
        <p:spPr>
          <a:xfrm>
            <a:off x="8531983" y="3170171"/>
            <a:ext cx="241094" cy="172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2FB265B6-212F-E969-C5C0-5FEFFD17A182}"/>
              </a:ext>
            </a:extLst>
          </p:cNvPr>
          <p:cNvSpPr/>
          <p:nvPr/>
        </p:nvSpPr>
        <p:spPr>
          <a:xfrm>
            <a:off x="8478818" y="4720487"/>
            <a:ext cx="241094" cy="172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57A66B26-7C28-40C3-3BBF-9A8700D10B7A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6" name="그룹 30">
              <a:extLst>
                <a:ext uri="{FF2B5EF4-FFF2-40B4-BE49-F238E27FC236}">
                  <a16:creationId xmlns:a16="http://schemas.microsoft.com/office/drawing/2014/main" id="{9C50B22C-E3A7-B824-4E2E-CD663915C80B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0" name="그룹 26">
                <a:extLst>
                  <a:ext uri="{FF2B5EF4-FFF2-40B4-BE49-F238E27FC236}">
                    <a16:creationId xmlns:a16="http://schemas.microsoft.com/office/drawing/2014/main" id="{C69EE265-0FAB-5817-A731-7D2406C0353B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2" name="그래픽 60">
                  <a:extLst>
                    <a:ext uri="{FF2B5EF4-FFF2-40B4-BE49-F238E27FC236}">
                      <a16:creationId xmlns:a16="http://schemas.microsoft.com/office/drawing/2014/main" id="{185A4AA7-B4C3-3EA1-2CA7-8EDE76B0FD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0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3" name="그림 28">
                  <a:extLst>
                    <a:ext uri="{FF2B5EF4-FFF2-40B4-BE49-F238E27FC236}">
                      <a16:creationId xmlns:a16="http://schemas.microsoft.com/office/drawing/2014/main" id="{93FB4429-BE11-6142-B963-642F15FB014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1" name="TextBox 3">
                <a:extLst>
                  <a:ext uri="{FF2B5EF4-FFF2-40B4-BE49-F238E27FC236}">
                    <a16:creationId xmlns:a16="http://schemas.microsoft.com/office/drawing/2014/main" id="{964E4B10-E05A-C0C3-3D28-2353A10CF8A2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F5964F55-0217-005D-D270-01A65CD15A01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8" name="그래픽 57">
                <a:extLst>
                  <a:ext uri="{FF2B5EF4-FFF2-40B4-BE49-F238E27FC236}">
                    <a16:creationId xmlns:a16="http://schemas.microsoft.com/office/drawing/2014/main" id="{BA3BEA8D-EE75-B56F-3C87-B3AFC89166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2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0B5AAA1-7BD5-C765-02DB-C62CAC4D09C0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/>
      <p:bldP spid="40" grpId="0"/>
      <p:bldP spid="43" grpId="0"/>
      <p:bldP spid="77" grpId="0"/>
      <p:bldP spid="78" grpId="0"/>
      <p:bldP spid="79" grpId="0"/>
      <p:bldP spid="8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그룹 18"/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grpSp>
          <p:nvGrpSpPr>
            <p:cNvPr id="20" name="그룹 19"/>
            <p:cNvGrpSpPr/>
            <p:nvPr/>
          </p:nvGrpSpPr>
          <p:grpSpPr>
            <a:xfrm>
              <a:off x="505825" y="1280569"/>
              <a:ext cx="10869191" cy="707886"/>
              <a:chOff x="505825" y="1280569"/>
              <a:chExt cx="10869191" cy="707886"/>
            </a:xfrm>
          </p:grpSpPr>
          <p:sp>
            <p:nvSpPr>
              <p:cNvPr id="22" name="TextBox 21"/>
              <p:cNvSpPr txBox="1"/>
              <p:nvPr/>
            </p:nvSpPr>
            <p:spPr>
              <a:xfrm>
                <a:off x="1032017" y="135318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>
                <a:noAutofit/>
              </a:bodyPr>
              <a:lstStyle/>
              <a:p>
                <a:pPr lvl="0">
                  <a:lnSpc>
                    <a:spcPct val="120000"/>
                  </a:lnSpc>
                  <a:defRPr/>
                </a:pPr>
                <a:r>
                  <a:rPr lang="ko-KR" altLang="en-US" sz="3600" b="1" spc="-300"/>
                  <a:t>수 카드를 보고       안에 알맞은 수를 써넣으세요</a:t>
                </a:r>
                <a:r>
                  <a:rPr lang="en-US" altLang="ko-KR" sz="3600" b="1" spc="-300"/>
                  <a:t>.</a:t>
                </a:r>
                <a:r>
                  <a:rPr lang="ko-KR" altLang="en-US" sz="3600" b="1" spc="-300"/>
                  <a:t>   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05825" y="1280569"/>
                <a:ext cx="481222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lvl="0">
                  <a:defRPr/>
                </a:pPr>
                <a:r>
                  <a:rPr lang="en-US" altLang="ko-KR" sz="4000" b="1">
                    <a:solidFill>
                      <a:srgbClr val="843C0C"/>
                    </a:solidFill>
                  </a:rPr>
                  <a:t>1</a:t>
                </a:r>
                <a:endParaRPr lang="ko-KR" altLang="en-US" sz="4000" b="1">
                  <a:solidFill>
                    <a:srgbClr val="843C0C"/>
                  </a:solidFill>
                </a:endParaRPr>
              </a:p>
            </p:txBody>
          </p:sp>
        </p:grpSp>
        <p:sp>
          <p:nvSpPr>
            <p:cNvPr id="21" name="사각형: 둥근 모서리 20"/>
            <p:cNvSpPr/>
            <p:nvPr/>
          </p:nvSpPr>
          <p:spPr>
            <a:xfrm>
              <a:off x="4089427" y="1465855"/>
              <a:ext cx="369177" cy="38135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pic>
        <p:nvPicPr>
          <p:cNvPr id="3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5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7" name="그룹 56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4" name="직사각형 63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5" name="직사각형 64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rId5" action="ppaction://hlinksldjump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101" name="가로 글상자 100"/>
          <p:cNvSpPr txBox="1"/>
          <p:nvPr/>
        </p:nvSpPr>
        <p:spPr>
          <a:xfrm>
            <a:off x="9165831" y="1923521"/>
            <a:ext cx="1541316" cy="625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3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6</a:t>
            </a:r>
            <a:endParaRPr kumimoji="0" lang="en-US" altLang="ko-KR" sz="3200" b="1" i="0" u="none" strike="noStrike" kern="1200" cap="none" spc="-300" normalizeH="0" baseline="0" dirty="0">
              <a:solidFill>
                <a:prstClr val="black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102" name="가로 글상자 101"/>
          <p:cNvSpPr txBox="1"/>
          <p:nvPr/>
        </p:nvSpPr>
        <p:spPr>
          <a:xfrm>
            <a:off x="8605587" y="2382453"/>
            <a:ext cx="484908" cy="882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44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×</a:t>
            </a:r>
          </a:p>
        </p:txBody>
      </p:sp>
      <p:sp>
        <p:nvSpPr>
          <p:cNvPr id="103" name="가로 글상자 102"/>
          <p:cNvSpPr txBox="1"/>
          <p:nvPr/>
        </p:nvSpPr>
        <p:spPr>
          <a:xfrm>
            <a:off x="10288050" y="2498485"/>
            <a:ext cx="467588" cy="671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  <a:endParaRPr kumimoji="0" lang="en-US" altLang="ko-KR" sz="3200" b="1" i="0" u="none" strike="noStrike" kern="1200" cap="none" spc="-300" normalizeH="0" baseline="0">
              <a:solidFill>
                <a:srgbClr val="000000"/>
              </a:solidFill>
              <a:latin typeface="맑은 고딕"/>
              <a:ea typeface="맑은 고딕"/>
              <a:cs typeface="맑은 고딕"/>
            </a:endParaRPr>
          </a:p>
        </p:txBody>
      </p:sp>
      <p:cxnSp>
        <p:nvCxnSpPr>
          <p:cNvPr id="104" name="선 103"/>
          <p:cNvCxnSpPr/>
          <p:nvPr/>
        </p:nvCxnSpPr>
        <p:spPr>
          <a:xfrm flipV="1">
            <a:off x="8531983" y="3120121"/>
            <a:ext cx="2257427" cy="3463"/>
          </a:xfrm>
          <a:prstGeom prst="line">
            <a:avLst/>
          </a:prstGeom>
          <a:ln w="19050">
            <a:solidFill>
              <a:schemeClr val="dk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선 104"/>
          <p:cNvCxnSpPr/>
          <p:nvPr/>
        </p:nvCxnSpPr>
        <p:spPr>
          <a:xfrm rot="5400000">
            <a:off x="8927729" y="3676013"/>
            <a:ext cx="3472293" cy="34682"/>
          </a:xfrm>
          <a:prstGeom prst="line">
            <a:avLst/>
          </a:prstGeom>
          <a:ln>
            <a:solidFill>
              <a:schemeClr val="dk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선 105"/>
          <p:cNvCxnSpPr/>
          <p:nvPr/>
        </p:nvCxnSpPr>
        <p:spPr>
          <a:xfrm rot="5400000">
            <a:off x="8402121" y="3689867"/>
            <a:ext cx="3516456" cy="32084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cxnSp>
        <p:nvCxnSpPr>
          <p:cNvPr id="107" name="선 106"/>
          <p:cNvCxnSpPr/>
          <p:nvPr/>
        </p:nvCxnSpPr>
        <p:spPr>
          <a:xfrm rot="5400000">
            <a:off x="7903358" y="3695928"/>
            <a:ext cx="3506930" cy="29487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cxnSp>
        <p:nvCxnSpPr>
          <p:cNvPr id="108" name="선 107"/>
          <p:cNvCxnSpPr/>
          <p:nvPr/>
        </p:nvCxnSpPr>
        <p:spPr>
          <a:xfrm rot="5400000">
            <a:off x="7363029" y="3689867"/>
            <a:ext cx="3507798" cy="23424"/>
          </a:xfrm>
          <a:prstGeom prst="line">
            <a:avLst/>
          </a:prstGeom>
          <a:noFill/>
          <a:ln w="6350" cap="flat" cmpd="sng" algn="ctr">
            <a:solidFill>
              <a:srgbClr val="000000">
                <a:alpha val="100000"/>
              </a:srgbClr>
            </a:solidFill>
            <a:prstDash val="sysDot"/>
            <a:miter/>
          </a:ln>
        </p:spPr>
      </p:cxnSp>
      <p:cxnSp>
        <p:nvCxnSpPr>
          <p:cNvPr id="117" name="선 116"/>
          <p:cNvCxnSpPr/>
          <p:nvPr/>
        </p:nvCxnSpPr>
        <p:spPr>
          <a:xfrm flipV="1">
            <a:off x="8571813" y="5078807"/>
            <a:ext cx="2257427" cy="3463"/>
          </a:xfrm>
          <a:prstGeom prst="line">
            <a:avLst/>
          </a:prstGeom>
          <a:noFill/>
          <a:ln w="19050" cap="flat" cmpd="sng" algn="ctr">
            <a:solidFill>
              <a:srgbClr val="000000">
                <a:alpha val="100000"/>
              </a:srgbClr>
            </a:solidFill>
            <a:prstDash val="solid"/>
            <a:miter/>
          </a:ln>
        </p:spPr>
      </p:cxnSp>
      <p:sp>
        <p:nvSpPr>
          <p:cNvPr id="127" name="직사각형 105"/>
          <p:cNvSpPr/>
          <p:nvPr/>
        </p:nvSpPr>
        <p:spPr>
          <a:xfrm>
            <a:off x="767408" y="4782365"/>
            <a:ext cx="1512168" cy="432048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136" name="TextBox 7"/>
          <p:cNvSpPr txBox="1"/>
          <p:nvPr/>
        </p:nvSpPr>
        <p:spPr>
          <a:xfrm>
            <a:off x="905252" y="5006332"/>
            <a:ext cx="1152128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136×2=</a:t>
            </a:r>
          </a:p>
        </p:txBody>
      </p:sp>
      <p:grpSp>
        <p:nvGrpSpPr>
          <p:cNvPr id="11" name="그룹 10">
            <a:extLst>
              <a:ext uri="{FF2B5EF4-FFF2-40B4-BE49-F238E27FC236}">
                <a16:creationId xmlns:a16="http://schemas.microsoft.com/office/drawing/2014/main" id="{C91160C3-3C43-8746-B67B-24164089B33B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13" name="사각형: 둥근 모서리 12">
              <a:hlinkClick r:id="rId7" action="ppaction://hlinksldjump"/>
              <a:extLst>
                <a:ext uri="{FF2B5EF4-FFF2-40B4-BE49-F238E27FC236}">
                  <a16:creationId xmlns:a16="http://schemas.microsoft.com/office/drawing/2014/main" id="{1A4EC442-F3B7-A8D2-C9DE-74C78894D11E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4" name="사각형: 둥근 모서리 13">
              <a:hlinkClick r:id="rId8" action="ppaction://hlinksldjump"/>
              <a:extLst>
                <a:ext uri="{FF2B5EF4-FFF2-40B4-BE49-F238E27FC236}">
                  <a16:creationId xmlns:a16="http://schemas.microsoft.com/office/drawing/2014/main" id="{69104FBB-252F-B238-F1AA-56E747AEE15E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5" name="사각형: 둥근 모서리 14">
              <a:hlinkClick r:id="rId9" action="ppaction://hlinksldjump"/>
              <a:extLst>
                <a:ext uri="{FF2B5EF4-FFF2-40B4-BE49-F238E27FC236}">
                  <a16:creationId xmlns:a16="http://schemas.microsoft.com/office/drawing/2014/main" id="{51E76675-15CC-A07B-FD6D-478C8C83F89B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6" name="사각형: 둥근 모서리 15">
              <a:hlinkClick r:id="rId10" action="ppaction://hlinksldjump"/>
              <a:extLst>
                <a:ext uri="{FF2B5EF4-FFF2-40B4-BE49-F238E27FC236}">
                  <a16:creationId xmlns:a16="http://schemas.microsoft.com/office/drawing/2014/main" id="{C44D69E5-D41B-98A5-8A14-603DF368DCCF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7" name="사각형: 둥근 모서리 16">
              <a:hlinkClick r:id="rId11" action="ppaction://hlinksldjump"/>
              <a:extLst>
                <a:ext uri="{FF2B5EF4-FFF2-40B4-BE49-F238E27FC236}">
                  <a16:creationId xmlns:a16="http://schemas.microsoft.com/office/drawing/2014/main" id="{95C40EA7-69A8-AFE2-77DB-1824220EDB2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8" name="사각형: 둥근 모서리 17">
              <a:hlinkClick r:id="rId12" action="ppaction://hlinksldjump"/>
              <a:extLst>
                <a:ext uri="{FF2B5EF4-FFF2-40B4-BE49-F238E27FC236}">
                  <a16:creationId xmlns:a16="http://schemas.microsoft.com/office/drawing/2014/main" id="{ED853A91-16FA-8CC3-B277-5FAE8010324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3" action="ppaction://hlinksldjump"/>
              <a:extLst>
                <a:ext uri="{FF2B5EF4-FFF2-40B4-BE49-F238E27FC236}">
                  <a16:creationId xmlns:a16="http://schemas.microsoft.com/office/drawing/2014/main" id="{B73272C3-6AD4-24E4-1568-023C1841D43D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5" name="사각형: 둥근 모서리 24">
              <a:hlinkClick r:id="rId14" action="ppaction://hlinksldjump"/>
              <a:extLst>
                <a:ext uri="{FF2B5EF4-FFF2-40B4-BE49-F238E27FC236}">
                  <a16:creationId xmlns:a16="http://schemas.microsoft.com/office/drawing/2014/main" id="{EA08D4C0-3809-5D6D-85A7-EB096D89800B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34" name="사각형: 둥근 모서리 2">
            <a:extLst>
              <a:ext uri="{FF2B5EF4-FFF2-40B4-BE49-F238E27FC236}">
                <a16:creationId xmlns:a16="http://schemas.microsoft.com/office/drawing/2014/main" id="{8B71FE9D-B4D7-1B9A-4723-00E89C244559}"/>
              </a:ext>
            </a:extLst>
          </p:cNvPr>
          <p:cNvSpPr/>
          <p:nvPr/>
        </p:nvSpPr>
        <p:spPr>
          <a:xfrm>
            <a:off x="9662043" y="3182019"/>
            <a:ext cx="994636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ED028C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5" name="사각형: 둥근 모서리 2">
            <a:extLst>
              <a:ext uri="{FF2B5EF4-FFF2-40B4-BE49-F238E27FC236}">
                <a16:creationId xmlns:a16="http://schemas.microsoft.com/office/drawing/2014/main" id="{F4C72EC3-FC53-B219-7E7C-3C14FB641019}"/>
              </a:ext>
            </a:extLst>
          </p:cNvPr>
          <p:cNvSpPr/>
          <p:nvPr/>
        </p:nvSpPr>
        <p:spPr>
          <a:xfrm>
            <a:off x="9650204" y="3835781"/>
            <a:ext cx="1011670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19B5F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6" name="사각형: 둥근 모서리 2">
            <a:extLst>
              <a:ext uri="{FF2B5EF4-FFF2-40B4-BE49-F238E27FC236}">
                <a16:creationId xmlns:a16="http://schemas.microsoft.com/office/drawing/2014/main" id="{3C3490B8-EA9A-9DF7-C57B-5157E2DDC142}"/>
              </a:ext>
            </a:extLst>
          </p:cNvPr>
          <p:cNvSpPr/>
          <p:nvPr/>
        </p:nvSpPr>
        <p:spPr>
          <a:xfrm>
            <a:off x="9134123" y="5152828"/>
            <a:ext cx="1531216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rgbClr val="000000">
                <a:alpha val="100000"/>
              </a:srgb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7" name="TextBox 5">
            <a:extLst>
              <a:ext uri="{FF2B5EF4-FFF2-40B4-BE49-F238E27FC236}">
                <a16:creationId xmlns:a16="http://schemas.microsoft.com/office/drawing/2014/main" id="{2E8B6D95-9697-B9CC-FF59-82B19B44EBE2}"/>
              </a:ext>
            </a:extLst>
          </p:cNvPr>
          <p:cNvSpPr txBox="1"/>
          <p:nvPr/>
        </p:nvSpPr>
        <p:spPr>
          <a:xfrm>
            <a:off x="9681280" y="3097389"/>
            <a:ext cx="929682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3200" b="1" spc="-30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1    2</a:t>
            </a:r>
            <a:endParaRPr kumimoji="0" lang="en-US" altLang="ko-KR" sz="3200" b="1" i="0" u="none" strike="noStrike" kern="1200" cap="none" spc="-30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39" name="TextBox 5">
            <a:extLst>
              <a:ext uri="{FF2B5EF4-FFF2-40B4-BE49-F238E27FC236}">
                <a16:creationId xmlns:a16="http://schemas.microsoft.com/office/drawing/2014/main" id="{2E80E4B8-28C2-4383-A3A9-38AB4B13F95B}"/>
              </a:ext>
            </a:extLst>
          </p:cNvPr>
          <p:cNvSpPr txBox="1"/>
          <p:nvPr/>
        </p:nvSpPr>
        <p:spPr>
          <a:xfrm>
            <a:off x="9702293" y="3832493"/>
            <a:ext cx="873124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6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sp>
        <p:nvSpPr>
          <p:cNvPr id="40" name="TextBox 5">
            <a:extLst>
              <a:ext uri="{FF2B5EF4-FFF2-40B4-BE49-F238E27FC236}">
                <a16:creationId xmlns:a16="http://schemas.microsoft.com/office/drawing/2014/main" id="{92D11FE6-744A-4A33-D7BC-9058F327E344}"/>
              </a:ext>
            </a:extLst>
          </p:cNvPr>
          <p:cNvSpPr txBox="1"/>
          <p:nvPr/>
        </p:nvSpPr>
        <p:spPr>
          <a:xfrm>
            <a:off x="9164212" y="5141581"/>
            <a:ext cx="1401328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lang="en-US" altLang="ko-KR" sz="3200" b="1" spc="-30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7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sp>
        <p:nvSpPr>
          <p:cNvPr id="42" name="사각형: 둥근 모서리 2">
            <a:extLst>
              <a:ext uri="{FF2B5EF4-FFF2-40B4-BE49-F238E27FC236}">
                <a16:creationId xmlns:a16="http://schemas.microsoft.com/office/drawing/2014/main" id="{EB0D2035-146A-443A-A7D8-98ADAE38DF12}"/>
              </a:ext>
            </a:extLst>
          </p:cNvPr>
          <p:cNvSpPr/>
          <p:nvPr/>
        </p:nvSpPr>
        <p:spPr>
          <a:xfrm>
            <a:off x="9118535" y="4470494"/>
            <a:ext cx="1565853" cy="56105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38100">
            <a:solidFill>
              <a:schemeClr val="accent6">
                <a:alpha val="100000"/>
              </a:schemeClr>
            </a:solidFill>
          </a:ln>
        </p:spPr>
        <p:txBody>
          <a:bodyPr rot="0" vert="horz" wrap="square" lIns="0" tIns="0" rIns="0" bIns="0" anchor="ctr" anchorCtr="1">
            <a:prstTxWarp prst="textNoShape">
              <a:avLst/>
            </a:prstTxWarp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3200" b="1" i="0" u="none" strike="noStrike" kern="1200" cap="none" spc="-300" normalizeH="0" baseline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43" name="TextBox 5">
            <a:extLst>
              <a:ext uri="{FF2B5EF4-FFF2-40B4-BE49-F238E27FC236}">
                <a16:creationId xmlns:a16="http://schemas.microsoft.com/office/drawing/2014/main" id="{2470F963-3F3B-BBA8-A0F6-FC38E75FDEA0}"/>
              </a:ext>
            </a:extLst>
          </p:cNvPr>
          <p:cNvSpPr txBox="1"/>
          <p:nvPr/>
        </p:nvSpPr>
        <p:spPr>
          <a:xfrm>
            <a:off x="9176610" y="4461399"/>
            <a:ext cx="1401328" cy="558348"/>
          </a:xfrm>
          <a:prstGeom prst="rect">
            <a:avLst/>
          </a:prstGeom>
          <a:noFill/>
        </p:spPr>
        <p:txBody>
          <a:bodyPr wrap="square" lIns="0" tIns="0" rIns="0" bIns="0" anchor="ctr" anchorCtr="0">
            <a:noAutofit/>
          </a:bodyPr>
          <a:lstStyle/>
          <a:p>
            <a:pPr marL="0" lvl="0" indent="0" algn="ctr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2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  <a:r>
              <a:rPr kumimoji="0" lang="ko-KR" altLang="en-US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   </a:t>
            </a:r>
            <a:r>
              <a:rPr kumimoji="0" lang="en-US" altLang="ko-KR" sz="3200" b="1" i="0" u="none" strike="noStrike" kern="1200" cap="none" spc="-30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0</a:t>
            </a:r>
          </a:p>
        </p:txBody>
      </p:sp>
      <p:grpSp>
        <p:nvGrpSpPr>
          <p:cNvPr id="51" name="그룹 50">
            <a:extLst>
              <a:ext uri="{FF2B5EF4-FFF2-40B4-BE49-F238E27FC236}">
                <a16:creationId xmlns:a16="http://schemas.microsoft.com/office/drawing/2014/main" id="{85145B84-4375-7BEA-37BE-8CA8556C1AF7}"/>
              </a:ext>
            </a:extLst>
          </p:cNvPr>
          <p:cNvGrpSpPr/>
          <p:nvPr/>
        </p:nvGrpSpPr>
        <p:grpSpPr>
          <a:xfrm>
            <a:off x="2089906" y="1881548"/>
            <a:ext cx="6602177" cy="3010970"/>
            <a:chOff x="1594809" y="1237944"/>
            <a:chExt cx="9002381" cy="4382112"/>
          </a:xfrm>
        </p:grpSpPr>
        <p:pic>
          <p:nvPicPr>
            <p:cNvPr id="47" name="그림 46">
              <a:extLst>
                <a:ext uri="{FF2B5EF4-FFF2-40B4-BE49-F238E27FC236}">
                  <a16:creationId xmlns:a16="http://schemas.microsoft.com/office/drawing/2014/main" id="{D2A3BBAD-F154-4598-E419-850E09D260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1594809" y="1237944"/>
              <a:ext cx="9002381" cy="4382112"/>
            </a:xfrm>
            <a:prstGeom prst="rect">
              <a:avLst/>
            </a:prstGeom>
          </p:spPr>
        </p:pic>
        <p:sp>
          <p:nvSpPr>
            <p:cNvPr id="48" name="직사각형 47">
              <a:extLst>
                <a:ext uri="{FF2B5EF4-FFF2-40B4-BE49-F238E27FC236}">
                  <a16:creationId xmlns:a16="http://schemas.microsoft.com/office/drawing/2014/main" id="{FED56F6D-1737-A082-D817-1653A628AA34}"/>
                </a:ext>
              </a:extLst>
            </p:cNvPr>
            <p:cNvSpPr/>
            <p:nvPr/>
          </p:nvSpPr>
          <p:spPr>
            <a:xfrm>
              <a:off x="1839430" y="3492537"/>
              <a:ext cx="1282294" cy="379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직사각형 48">
              <a:extLst>
                <a:ext uri="{FF2B5EF4-FFF2-40B4-BE49-F238E27FC236}">
                  <a16:creationId xmlns:a16="http://schemas.microsoft.com/office/drawing/2014/main" id="{08C71E85-A9C2-2B69-9216-CFF1B74747DC}"/>
                </a:ext>
              </a:extLst>
            </p:cNvPr>
            <p:cNvSpPr/>
            <p:nvPr/>
          </p:nvSpPr>
          <p:spPr>
            <a:xfrm>
              <a:off x="3873954" y="3462545"/>
              <a:ext cx="1282294" cy="379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직사각형 49">
              <a:extLst>
                <a:ext uri="{FF2B5EF4-FFF2-40B4-BE49-F238E27FC236}">
                  <a16:creationId xmlns:a16="http://schemas.microsoft.com/office/drawing/2014/main" id="{769CA462-2476-1BCB-58B8-A321259E3531}"/>
                </a:ext>
              </a:extLst>
            </p:cNvPr>
            <p:cNvSpPr/>
            <p:nvPr/>
          </p:nvSpPr>
          <p:spPr>
            <a:xfrm>
              <a:off x="5864190" y="3504135"/>
              <a:ext cx="1282294" cy="3796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59" name="TextBox 7">
            <a:extLst>
              <a:ext uri="{FF2B5EF4-FFF2-40B4-BE49-F238E27FC236}">
                <a16:creationId xmlns:a16="http://schemas.microsoft.com/office/drawing/2014/main" id="{DB736F5D-76AE-4FC1-BABD-1BBF68D5705E}"/>
              </a:ext>
            </a:extLst>
          </p:cNvPr>
          <p:cNvSpPr txBox="1"/>
          <p:nvPr/>
        </p:nvSpPr>
        <p:spPr>
          <a:xfrm>
            <a:off x="1478022" y="2089173"/>
            <a:ext cx="706533" cy="56127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136</a:t>
            </a:r>
          </a:p>
        </p:txBody>
      </p:sp>
      <p:sp>
        <p:nvSpPr>
          <p:cNvPr id="60" name="TextBox 7">
            <a:extLst>
              <a:ext uri="{FF2B5EF4-FFF2-40B4-BE49-F238E27FC236}">
                <a16:creationId xmlns:a16="http://schemas.microsoft.com/office/drawing/2014/main" id="{229D8F96-203C-8EA2-173E-7BB9BEA29D36}"/>
              </a:ext>
            </a:extLst>
          </p:cNvPr>
          <p:cNvSpPr txBox="1"/>
          <p:nvPr/>
        </p:nvSpPr>
        <p:spPr>
          <a:xfrm>
            <a:off x="2261934" y="3327024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100×2</a:t>
            </a:r>
          </a:p>
        </p:txBody>
      </p:sp>
      <p:sp>
        <p:nvSpPr>
          <p:cNvPr id="66" name="TextBox 7">
            <a:extLst>
              <a:ext uri="{FF2B5EF4-FFF2-40B4-BE49-F238E27FC236}">
                <a16:creationId xmlns:a16="http://schemas.microsoft.com/office/drawing/2014/main" id="{3FA4EEB0-862F-5BFB-9BFC-D0760FD62928}"/>
              </a:ext>
            </a:extLst>
          </p:cNvPr>
          <p:cNvSpPr txBox="1"/>
          <p:nvPr/>
        </p:nvSpPr>
        <p:spPr>
          <a:xfrm>
            <a:off x="3768907" y="3289862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30×2</a:t>
            </a:r>
          </a:p>
        </p:txBody>
      </p:sp>
      <p:sp>
        <p:nvSpPr>
          <p:cNvPr id="67" name="TextBox 7">
            <a:extLst>
              <a:ext uri="{FF2B5EF4-FFF2-40B4-BE49-F238E27FC236}">
                <a16:creationId xmlns:a16="http://schemas.microsoft.com/office/drawing/2014/main" id="{BC8C4F8C-8B09-5A7C-D679-A157B8612627}"/>
              </a:ext>
            </a:extLst>
          </p:cNvPr>
          <p:cNvSpPr txBox="1"/>
          <p:nvPr/>
        </p:nvSpPr>
        <p:spPr>
          <a:xfrm>
            <a:off x="5356013" y="3327024"/>
            <a:ext cx="1010216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6×2</a:t>
            </a:r>
          </a:p>
        </p:txBody>
      </p:sp>
      <p:sp>
        <p:nvSpPr>
          <p:cNvPr id="68" name="TextBox 7">
            <a:extLst>
              <a:ext uri="{FF2B5EF4-FFF2-40B4-BE49-F238E27FC236}">
                <a16:creationId xmlns:a16="http://schemas.microsoft.com/office/drawing/2014/main" id="{B6B519AE-E896-5746-99CC-49BBD55505CD}"/>
              </a:ext>
            </a:extLst>
          </p:cNvPr>
          <p:cNvSpPr txBox="1"/>
          <p:nvPr/>
        </p:nvSpPr>
        <p:spPr>
          <a:xfrm>
            <a:off x="8081816" y="2392752"/>
            <a:ext cx="360040" cy="5612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>
                <a:solidFill>
                  <a:srgbClr val="00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pic>
        <p:nvPicPr>
          <p:cNvPr id="72" name="그림 71">
            <a:extLst>
              <a:ext uri="{FF2B5EF4-FFF2-40B4-BE49-F238E27FC236}">
                <a16:creationId xmlns:a16="http://schemas.microsoft.com/office/drawing/2014/main" id="{4340623C-2F93-9AF7-3A88-935B5F2500F3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80656" y="4915843"/>
            <a:ext cx="5816988" cy="681853"/>
          </a:xfrm>
          <a:prstGeom prst="rect">
            <a:avLst/>
          </a:prstGeom>
        </p:spPr>
      </p:pic>
      <p:sp>
        <p:nvSpPr>
          <p:cNvPr id="73" name="직사각형 106">
            <a:extLst>
              <a:ext uri="{FF2B5EF4-FFF2-40B4-BE49-F238E27FC236}">
                <a16:creationId xmlns:a16="http://schemas.microsoft.com/office/drawing/2014/main" id="{FE259B43-1A22-E249-36ED-F36DEA7232AD}"/>
              </a:ext>
            </a:extLst>
          </p:cNvPr>
          <p:cNvSpPr/>
          <p:nvPr/>
        </p:nvSpPr>
        <p:spPr>
          <a:xfrm>
            <a:off x="2495340" y="5850752"/>
            <a:ext cx="864096" cy="345253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4" name="직사각형 107">
            <a:extLst>
              <a:ext uri="{FF2B5EF4-FFF2-40B4-BE49-F238E27FC236}">
                <a16:creationId xmlns:a16="http://schemas.microsoft.com/office/drawing/2014/main" id="{F56F6502-1F74-392D-03A3-C90FA7628361}"/>
              </a:ext>
            </a:extLst>
          </p:cNvPr>
          <p:cNvSpPr/>
          <p:nvPr/>
        </p:nvSpPr>
        <p:spPr>
          <a:xfrm>
            <a:off x="3863492" y="5850752"/>
            <a:ext cx="792088" cy="36004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5" name="직사각형 108">
            <a:extLst>
              <a:ext uri="{FF2B5EF4-FFF2-40B4-BE49-F238E27FC236}">
                <a16:creationId xmlns:a16="http://schemas.microsoft.com/office/drawing/2014/main" id="{F2FFBAC7-A016-8A8C-D8F0-68C6DD4C3DE6}"/>
              </a:ext>
            </a:extLst>
          </p:cNvPr>
          <p:cNvSpPr/>
          <p:nvPr/>
        </p:nvSpPr>
        <p:spPr>
          <a:xfrm>
            <a:off x="5231644" y="5850752"/>
            <a:ext cx="648072" cy="345253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6" name="직사각형 109">
            <a:extLst>
              <a:ext uri="{FF2B5EF4-FFF2-40B4-BE49-F238E27FC236}">
                <a16:creationId xmlns:a16="http://schemas.microsoft.com/office/drawing/2014/main" id="{E15D71F4-56AB-0826-BC38-2992D0EAE711}"/>
              </a:ext>
            </a:extLst>
          </p:cNvPr>
          <p:cNvSpPr/>
          <p:nvPr/>
        </p:nvSpPr>
        <p:spPr>
          <a:xfrm>
            <a:off x="6527788" y="5850752"/>
            <a:ext cx="792088" cy="36004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noFill/>
            <a:prstDash val="solid"/>
            <a:miter/>
          </a:ln>
        </p:spPr>
        <p:txBody>
          <a:bodyPr anchor="ctr"/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srgbClr val="FFFFFF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77" name="TextBox 7">
            <a:extLst>
              <a:ext uri="{FF2B5EF4-FFF2-40B4-BE49-F238E27FC236}">
                <a16:creationId xmlns:a16="http://schemas.microsoft.com/office/drawing/2014/main" id="{8A29176E-B2AF-962A-1C79-9A9AB676C452}"/>
              </a:ext>
            </a:extLst>
          </p:cNvPr>
          <p:cNvSpPr txBox="1"/>
          <p:nvPr/>
        </p:nvSpPr>
        <p:spPr>
          <a:xfrm>
            <a:off x="2378419" y="4978454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200</a:t>
            </a:r>
          </a:p>
        </p:txBody>
      </p:sp>
      <p:sp>
        <p:nvSpPr>
          <p:cNvPr id="78" name="TextBox 7">
            <a:extLst>
              <a:ext uri="{FF2B5EF4-FFF2-40B4-BE49-F238E27FC236}">
                <a16:creationId xmlns:a16="http://schemas.microsoft.com/office/drawing/2014/main" id="{3581BAAB-2BA9-46D9-73F0-F40E1E4BC643}"/>
              </a:ext>
            </a:extLst>
          </p:cNvPr>
          <p:cNvSpPr txBox="1"/>
          <p:nvPr/>
        </p:nvSpPr>
        <p:spPr>
          <a:xfrm>
            <a:off x="4005066" y="4978454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60</a:t>
            </a:r>
          </a:p>
        </p:txBody>
      </p:sp>
      <p:sp>
        <p:nvSpPr>
          <p:cNvPr id="79" name="TextBox 7">
            <a:extLst>
              <a:ext uri="{FF2B5EF4-FFF2-40B4-BE49-F238E27FC236}">
                <a16:creationId xmlns:a16="http://schemas.microsoft.com/office/drawing/2014/main" id="{B9E0F458-255B-C34F-0311-955F0649EA1D}"/>
              </a:ext>
            </a:extLst>
          </p:cNvPr>
          <p:cNvSpPr txBox="1"/>
          <p:nvPr/>
        </p:nvSpPr>
        <p:spPr>
          <a:xfrm>
            <a:off x="5531681" y="4992515"/>
            <a:ext cx="432048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12</a:t>
            </a:r>
          </a:p>
        </p:txBody>
      </p:sp>
      <p:sp>
        <p:nvSpPr>
          <p:cNvPr id="80" name="TextBox 7">
            <a:extLst>
              <a:ext uri="{FF2B5EF4-FFF2-40B4-BE49-F238E27FC236}">
                <a16:creationId xmlns:a16="http://schemas.microsoft.com/office/drawing/2014/main" id="{73E2E5A0-33CE-0496-91C5-CB3E2F5701A8}"/>
              </a:ext>
            </a:extLst>
          </p:cNvPr>
          <p:cNvSpPr txBox="1"/>
          <p:nvPr/>
        </p:nvSpPr>
        <p:spPr>
          <a:xfrm>
            <a:off x="6970385" y="4988812"/>
            <a:ext cx="722184" cy="416047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2800" b="1" i="0" u="none" strike="noStrike" kern="1200" cap="none" spc="-300" normalizeH="0" baseline="0" dirty="0">
                <a:solidFill>
                  <a:srgbClr val="FF0000"/>
                </a:solidFill>
                <a:effectLst/>
                <a:uLnTx/>
                <a:uFillTx/>
                <a:latin typeface="맑은 고딕"/>
                <a:ea typeface="맑은 고딕"/>
                <a:cs typeface="맑은 고딕"/>
              </a:rPr>
              <a:t>272</a:t>
            </a:r>
          </a:p>
        </p:txBody>
      </p:sp>
      <p:sp>
        <p:nvSpPr>
          <p:cNvPr id="87" name="사각형: 둥근 모서리 86">
            <a:hlinkClick r:id="rId17" action="ppaction://hlinksldjump"/>
            <a:extLst>
              <a:ext uri="{FF2B5EF4-FFF2-40B4-BE49-F238E27FC236}">
                <a16:creationId xmlns:a16="http://schemas.microsoft.com/office/drawing/2014/main" id="{768E06E5-754E-5BB4-2A81-CF5670535D54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sp>
        <p:nvSpPr>
          <p:cNvPr id="88" name="직사각형 87">
            <a:extLst>
              <a:ext uri="{FF2B5EF4-FFF2-40B4-BE49-F238E27FC236}">
                <a16:creationId xmlns:a16="http://schemas.microsoft.com/office/drawing/2014/main" id="{0CEA9884-3D7C-98BA-0C7E-5C7B4340BF07}"/>
              </a:ext>
            </a:extLst>
          </p:cNvPr>
          <p:cNvSpPr/>
          <p:nvPr/>
        </p:nvSpPr>
        <p:spPr>
          <a:xfrm>
            <a:off x="8531983" y="3170171"/>
            <a:ext cx="241094" cy="172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9" name="직사각형 88">
            <a:extLst>
              <a:ext uri="{FF2B5EF4-FFF2-40B4-BE49-F238E27FC236}">
                <a16:creationId xmlns:a16="http://schemas.microsoft.com/office/drawing/2014/main" id="{2FB265B6-212F-E969-C5C0-5FEFFD17A182}"/>
              </a:ext>
            </a:extLst>
          </p:cNvPr>
          <p:cNvSpPr/>
          <p:nvPr/>
        </p:nvSpPr>
        <p:spPr>
          <a:xfrm>
            <a:off x="8478818" y="4720487"/>
            <a:ext cx="241094" cy="1720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57A66B26-7C28-40C3-3BBF-9A8700D10B7A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6" name="그룹 30">
              <a:extLst>
                <a:ext uri="{FF2B5EF4-FFF2-40B4-BE49-F238E27FC236}">
                  <a16:creationId xmlns:a16="http://schemas.microsoft.com/office/drawing/2014/main" id="{9C50B22C-E3A7-B824-4E2E-CD663915C80B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0" name="그룹 26">
                <a:extLst>
                  <a:ext uri="{FF2B5EF4-FFF2-40B4-BE49-F238E27FC236}">
                    <a16:creationId xmlns:a16="http://schemas.microsoft.com/office/drawing/2014/main" id="{C69EE265-0FAB-5817-A731-7D2406C0353B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2" name="그래픽 60">
                  <a:extLst>
                    <a:ext uri="{FF2B5EF4-FFF2-40B4-BE49-F238E27FC236}">
                      <a16:creationId xmlns:a16="http://schemas.microsoft.com/office/drawing/2014/main" id="{185A4AA7-B4C3-3EA1-2CA7-8EDE76B0FD9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3" name="그림 28">
                  <a:extLst>
                    <a:ext uri="{FF2B5EF4-FFF2-40B4-BE49-F238E27FC236}">
                      <a16:creationId xmlns:a16="http://schemas.microsoft.com/office/drawing/2014/main" id="{93FB4429-BE11-6142-B963-642F15FB014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1" name="TextBox 3">
                <a:extLst>
                  <a:ext uri="{FF2B5EF4-FFF2-40B4-BE49-F238E27FC236}">
                    <a16:creationId xmlns:a16="http://schemas.microsoft.com/office/drawing/2014/main" id="{964E4B10-E05A-C0C3-3D28-2353A10CF8A2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F5964F55-0217-005D-D270-01A65CD15A01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28" name="그래픽 57">
                <a:extLst>
                  <a:ext uri="{FF2B5EF4-FFF2-40B4-BE49-F238E27FC236}">
                    <a16:creationId xmlns:a16="http://schemas.microsoft.com/office/drawing/2014/main" id="{BA3BEA8D-EE75-B56F-3C87-B3AFC89166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0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0B5AAA1-7BD5-C765-02DB-C62CAC4D09C0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4851202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>
              <a:solidFill>
                <a:sysClr val="windowText" lastClr="000000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2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8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7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52" name="그룹 51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62" name="직사각형 61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3" name="직사각형 62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rId5" action="ppaction://hlinksldjump"/>
            </p:cNvPr>
            <p:cNvPicPr>
              <a:picLocks noChangeAspect="1"/>
            </p:cNvPicPr>
            <p:nvPr/>
          </p:nvPicPr>
          <p:blipFill rotWithShape="1">
            <a:blip r:embed="rId6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aphicFrame>
        <p:nvGraphicFramePr>
          <p:cNvPr id="75" name="표 9"/>
          <p:cNvGraphicFramePr>
            <a:graphicFrameLocks noGrp="1"/>
          </p:cNvGraphicFramePr>
          <p:nvPr/>
        </p:nvGraphicFramePr>
        <p:xfrm>
          <a:off x="4475327" y="1949668"/>
          <a:ext cx="303422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(2)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×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6" name="표 9"/>
          <p:cNvGraphicFramePr>
            <a:graphicFrameLocks noGrp="1"/>
          </p:cNvGraphicFramePr>
          <p:nvPr/>
        </p:nvGraphicFramePr>
        <p:xfrm>
          <a:off x="8277136" y="1949668"/>
          <a:ext cx="303422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(3)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>
                          <a:solidFill>
                            <a:schemeClr val="tx1"/>
                          </a:solidFill>
                        </a:rPr>
                        <a:t>×</a:t>
                      </a:r>
                      <a:endParaRPr lang="ko-KR" alt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ko-KR" altLang="en-US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endParaRPr lang="en-US" altLang="ko-KR" sz="32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0" name="표 79"/>
          <p:cNvGraphicFramePr/>
          <p:nvPr>
            <p:extLst>
              <p:ext uri="{D42A27DB-BD31-4B8C-83A1-F6EECF244321}">
                <p14:modId xmlns:p14="http://schemas.microsoft.com/office/powerpoint/2010/main" val="2127061848"/>
              </p:ext>
            </p:extLst>
          </p:nvPr>
        </p:nvGraphicFramePr>
        <p:xfrm>
          <a:off x="956273" y="1958327"/>
          <a:ext cx="3161982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4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7215"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(1)</a:t>
                      </a:r>
                      <a:endParaRPr kumimoji="0" lang="ko-KR" altLang="en-US" sz="3200" b="1" i="0" u="none" strike="noStrike" kern="1200" cap="none" normalizeH="0" baseline="0">
                        <a:solidFill>
                          <a:srgbClr val="00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0" algn="l" defTabSz="914400" rtl="0" eaLnBrk="1" latinLnBrk="1" hangingPunct="1">
                        <a:buNone/>
                        <a:defRPr/>
                      </a:pPr>
                      <a:r>
                        <a:rPr kumimoji="0" lang="en-US" altLang="ko-KR" sz="3200" b="1" i="0" u="none" strike="noStrike" kern="1200" cap="none" normalizeH="0" baseline="0" dirty="0">
                          <a:solidFill>
                            <a:srgbClr val="000000"/>
                          </a:solidFill>
                          <a:latin typeface="맑은 고딕"/>
                          <a:ea typeface="맑은 고딕"/>
                          <a:cs typeface="맑은 고딕"/>
                        </a:rPr>
                        <a:t>117×5</a:t>
                      </a:r>
                      <a:endParaRPr kumimoji="0" lang="en-US" altLang="ko-KR" sz="3200" b="1" i="0" u="none" strike="noStrike" kern="1200" cap="none" normalizeH="0" baseline="0" dirty="0">
                        <a:solidFill>
                          <a:srgbClr val="FF0000"/>
                        </a:solidFill>
                        <a:latin typeface="맑은 고딕"/>
                        <a:ea typeface="맑은 고딕"/>
                        <a:cs typeface="맑은 고딕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4" name="그룹 3">
            <a:extLst>
              <a:ext uri="{FF2B5EF4-FFF2-40B4-BE49-F238E27FC236}">
                <a16:creationId xmlns:a16="http://schemas.microsoft.com/office/drawing/2014/main" id="{86311C69-DF82-F0FB-F85C-FE8FB223D423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6" name="사각형: 둥근 모서리 5">
              <a:hlinkClick r:id="rId5" action="ppaction://hlinksldjump"/>
              <a:extLst>
                <a:ext uri="{FF2B5EF4-FFF2-40B4-BE49-F238E27FC236}">
                  <a16:creationId xmlns:a16="http://schemas.microsoft.com/office/drawing/2014/main" id="{E9079F5D-5C0F-5528-46BB-C7EA3D20169F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7" action="ppaction://hlinksldjump"/>
              <a:extLst>
                <a:ext uri="{FF2B5EF4-FFF2-40B4-BE49-F238E27FC236}">
                  <a16:creationId xmlns:a16="http://schemas.microsoft.com/office/drawing/2014/main" id="{F666F68E-6C70-1C4C-92DE-59CC5AC83D75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사각형: 둥근 모서리 9">
              <a:hlinkClick r:id="rId8" action="ppaction://hlinksldjump"/>
              <a:extLst>
                <a:ext uri="{FF2B5EF4-FFF2-40B4-BE49-F238E27FC236}">
                  <a16:creationId xmlns:a16="http://schemas.microsoft.com/office/drawing/2014/main" id="{D2FF67EB-C1A4-937A-C101-7695BEEDC343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1" name="사각형: 둥근 모서리 10">
              <a:hlinkClick r:id="rId9" action="ppaction://hlinksldjump"/>
              <a:extLst>
                <a:ext uri="{FF2B5EF4-FFF2-40B4-BE49-F238E27FC236}">
                  <a16:creationId xmlns:a16="http://schemas.microsoft.com/office/drawing/2014/main" id="{3EA46B4D-5710-49BA-6EB7-6FFA15D5B38B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29A74F3-0107-26AA-E93D-889782CDA417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3" name="사각형: 둥근 모서리 12">
              <a:hlinkClick r:id="rId11" action="ppaction://hlinksldjump"/>
              <a:extLst>
                <a:ext uri="{FF2B5EF4-FFF2-40B4-BE49-F238E27FC236}">
                  <a16:creationId xmlns:a16="http://schemas.microsoft.com/office/drawing/2014/main" id="{0F7B8B51-A46D-75D8-C850-86527D42D813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4" name="사각형: 둥근 모서리 13">
              <a:hlinkClick r:id="rId12" action="ppaction://hlinksldjump"/>
              <a:extLst>
                <a:ext uri="{FF2B5EF4-FFF2-40B4-BE49-F238E27FC236}">
                  <a16:creationId xmlns:a16="http://schemas.microsoft.com/office/drawing/2014/main" id="{3B466E92-E3FB-DAA7-5777-6047E6952CE9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13" action="ppaction://hlinksldjump"/>
              <a:extLst>
                <a:ext uri="{FF2B5EF4-FFF2-40B4-BE49-F238E27FC236}">
                  <a16:creationId xmlns:a16="http://schemas.microsoft.com/office/drawing/2014/main" id="{CA609DDA-B905-0EC7-8411-EC22EF886306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graphicFrame>
        <p:nvGraphicFramePr>
          <p:cNvPr id="25" name="표 9">
            <a:extLst>
              <a:ext uri="{FF2B5EF4-FFF2-40B4-BE49-F238E27FC236}">
                <a16:creationId xmlns:a16="http://schemas.microsoft.com/office/drawing/2014/main" id="{D077D666-9877-AF33-4BC7-AAF5DE87E9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4862434"/>
              </p:ext>
            </p:extLst>
          </p:nvPr>
        </p:nvGraphicFramePr>
        <p:xfrm>
          <a:off x="8904312" y="3140392"/>
          <a:ext cx="2432037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15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6" name="표 9">
            <a:extLst>
              <a:ext uri="{FF2B5EF4-FFF2-40B4-BE49-F238E27FC236}">
                <a16:creationId xmlns:a16="http://schemas.microsoft.com/office/drawing/2014/main" id="{A1CB9F4E-0AFB-C2FD-7C8C-B6F8E81281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507840"/>
              </p:ext>
            </p:extLst>
          </p:nvPr>
        </p:nvGraphicFramePr>
        <p:xfrm>
          <a:off x="5108784" y="3140392"/>
          <a:ext cx="2427376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68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68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vl="0" latinLnBrk="1">
                        <a:defRPr/>
                      </a:pPr>
                      <a:endParaRPr lang="ko-KR" altLang="en-US" sz="32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vl="0" algn="ctr" latinLnBrk="1">
                        <a:defRPr/>
                      </a:pPr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7" name="그림 26">
            <a:extLst>
              <a:ext uri="{FF2B5EF4-FFF2-40B4-BE49-F238E27FC236}">
                <a16:creationId xmlns:a16="http://schemas.microsoft.com/office/drawing/2014/main" id="{84C1DE1D-F6AF-01D8-77B0-2224E6FB9B06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6319609" y="3150000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8" name="그림 27">
            <a:extLst>
              <a:ext uri="{FF2B5EF4-FFF2-40B4-BE49-F238E27FC236}">
                <a16:creationId xmlns:a16="http://schemas.microsoft.com/office/drawing/2014/main" id="{AD78A429-8709-B5A1-BD4E-8F3B64CBA7ED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10136033" y="3150000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99AFD62B-B44A-E868-BD94-489342ABF02D}"/>
              </a:ext>
            </a:extLst>
          </p:cNvPr>
          <p:cNvSpPr txBox="1"/>
          <p:nvPr/>
        </p:nvSpPr>
        <p:spPr>
          <a:xfrm>
            <a:off x="2886632" y="1944013"/>
            <a:ext cx="19712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ko-KR" sz="3200" b="1" i="0" u="none" strike="noStrike" kern="1200" cap="none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=585</a:t>
            </a:r>
            <a:endParaRPr lang="ko-KR" altLang="en-US" sz="3200" dirty="0"/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id="{DA0E6ABF-46C6-B971-2B12-6049DB5294F9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/>
          <a:stretch>
            <a:fillRect/>
          </a:stretch>
        </p:blipFill>
        <p:spPr>
          <a:xfrm>
            <a:off x="3344664" y="1951867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5" name="사각형: 둥근 모서리 14">
            <a:hlinkClick r:id="rId15" action="ppaction://hlinksldjump"/>
            <a:extLst>
              <a:ext uri="{FF2B5EF4-FFF2-40B4-BE49-F238E27FC236}">
                <a16:creationId xmlns:a16="http://schemas.microsoft.com/office/drawing/2014/main" id="{662F964E-5524-DA46-E928-E766724207EB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985CE679-C69C-514A-5C4B-4B498BD60879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4" name="그룹 30">
              <a:extLst>
                <a:ext uri="{FF2B5EF4-FFF2-40B4-BE49-F238E27FC236}">
                  <a16:creationId xmlns:a16="http://schemas.microsoft.com/office/drawing/2014/main" id="{C723842F-03FB-C9B9-7397-9FCE6BC0A874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4" name="그룹 26">
                <a:extLst>
                  <a:ext uri="{FF2B5EF4-FFF2-40B4-BE49-F238E27FC236}">
                    <a16:creationId xmlns:a16="http://schemas.microsoft.com/office/drawing/2014/main" id="{9A6827B4-A7C0-BE3E-8DAC-3A0FAA5F9085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6" name="그래픽 60">
                  <a:extLst>
                    <a:ext uri="{FF2B5EF4-FFF2-40B4-BE49-F238E27FC236}">
                      <a16:creationId xmlns:a16="http://schemas.microsoft.com/office/drawing/2014/main" id="{8ED9282A-6049-C41E-52B1-C9AB625DD4E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7" name="그림 28">
                  <a:extLst>
                    <a:ext uri="{FF2B5EF4-FFF2-40B4-BE49-F238E27FC236}">
                      <a16:creationId xmlns:a16="http://schemas.microsoft.com/office/drawing/2014/main" id="{ECF00777-5719-1E0B-DF62-1277C09ADFD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5" name="TextBox 3">
                <a:extLst>
                  <a:ext uri="{FF2B5EF4-FFF2-40B4-BE49-F238E27FC236}">
                    <a16:creationId xmlns:a16="http://schemas.microsoft.com/office/drawing/2014/main" id="{6CD1FB7D-FD20-AA31-9C14-54C7863625F1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31" name="그룹 30">
              <a:extLst>
                <a:ext uri="{FF2B5EF4-FFF2-40B4-BE49-F238E27FC236}">
                  <a16:creationId xmlns:a16="http://schemas.microsoft.com/office/drawing/2014/main" id="{F276A8C1-BFB4-787A-1FED-2C3F52CADFEA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32" name="그래픽 57">
                <a:extLst>
                  <a:ext uri="{FF2B5EF4-FFF2-40B4-BE49-F238E27FC236}">
                    <a16:creationId xmlns:a16="http://schemas.microsoft.com/office/drawing/2014/main" id="{298CAC5E-D8CD-8475-2F42-E6EFC39E859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7E388A86-6CBC-60D5-A162-64BB3266D8F2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빈칸에 알맞은 수를 써넣으세요</a:t>
            </a:r>
            <a:r>
              <a:rPr kumimoji="0" lang="en-US" altLang="ko-KR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  <a:endParaRPr kumimoji="0" lang="en-US" altLang="ko-KR" sz="3600" b="1" i="0" u="none" strike="noStrike" kern="1200" cap="none" spc="-300" normalizeH="0" baseline="0">
              <a:solidFill>
                <a:sysClr val="windowText" lastClr="000000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3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pic>
        <p:nvPicPr>
          <p:cNvPr id="5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6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33" name="그룹 32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5" name="직사각형 44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83" name="그룹 82"/>
          <p:cNvGrpSpPr/>
          <p:nvPr/>
        </p:nvGrpSpPr>
        <p:grpSpPr>
          <a:xfrm>
            <a:off x="3866839" y="2085787"/>
            <a:ext cx="4458322" cy="2686425"/>
            <a:chOff x="3866839" y="2085787"/>
            <a:chExt cx="4458322" cy="2686425"/>
          </a:xfrm>
        </p:grpSpPr>
        <p:pic>
          <p:nvPicPr>
            <p:cNvPr id="77" name="그림 76"/>
            <p:cNvPicPr>
              <a:picLocks noChangeAspect="1"/>
            </p:cNvPicPr>
            <p:nvPr/>
          </p:nvPicPr>
          <p:blipFill rotWithShape="1">
            <a:blip r:embed="rId6"/>
            <a:stretch>
              <a:fillRect/>
            </a:stretch>
          </p:blipFill>
          <p:spPr>
            <a:xfrm>
              <a:off x="3866839" y="2085787"/>
              <a:ext cx="4458322" cy="2686425"/>
            </a:xfrm>
            <a:prstGeom prst="rect">
              <a:avLst/>
            </a:prstGeom>
          </p:spPr>
        </p:pic>
        <p:sp>
          <p:nvSpPr>
            <p:cNvPr id="78" name="직사각형 77"/>
            <p:cNvSpPr/>
            <p:nvPr/>
          </p:nvSpPr>
          <p:spPr>
            <a:xfrm>
              <a:off x="4223792" y="2780928"/>
              <a:ext cx="864096" cy="432048"/>
            </a:xfrm>
            <a:prstGeom prst="rect">
              <a:avLst/>
            </a:prstGeom>
            <a:solidFill>
              <a:srgbClr val="E3F2E5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lvl="0" algn="ctr">
                <a:defRPr/>
              </a:pPr>
              <a:endParaRPr lang="ko-KR" altLang="en-US"/>
            </a:p>
          </p:txBody>
        </p:sp>
        <p:sp>
          <p:nvSpPr>
            <p:cNvPr id="79" name="직사각형 78"/>
            <p:cNvSpPr/>
            <p:nvPr/>
          </p:nvSpPr>
          <p:spPr>
            <a:xfrm>
              <a:off x="5375920" y="2780928"/>
              <a:ext cx="864096" cy="432048"/>
            </a:xfrm>
            <a:prstGeom prst="rect">
              <a:avLst/>
            </a:prstGeom>
            <a:solidFill>
              <a:srgbClr val="E3F2E5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80" name="직사각형 79"/>
            <p:cNvSpPr/>
            <p:nvPr/>
          </p:nvSpPr>
          <p:spPr>
            <a:xfrm>
              <a:off x="6600056" y="2708920"/>
              <a:ext cx="1008112" cy="504056"/>
            </a:xfrm>
            <a:prstGeom prst="rect">
              <a:avLst/>
            </a:prstGeom>
            <a:solidFill>
              <a:schemeClr val="lt1">
                <a:alpha val="100000"/>
              </a:scheme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81" name="직사각형 80"/>
            <p:cNvSpPr/>
            <p:nvPr/>
          </p:nvSpPr>
          <p:spPr>
            <a:xfrm>
              <a:off x="6672064" y="3429000"/>
              <a:ext cx="864096" cy="432048"/>
            </a:xfrm>
            <a:prstGeom prst="rect">
              <a:avLst/>
            </a:prstGeom>
            <a:solidFill>
              <a:srgbClr val="E3F2E5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  <p:sp>
          <p:nvSpPr>
            <p:cNvPr id="82" name="직사각형 81"/>
            <p:cNvSpPr/>
            <p:nvPr/>
          </p:nvSpPr>
          <p:spPr>
            <a:xfrm>
              <a:off x="6672064" y="4077072"/>
              <a:ext cx="1008112" cy="504056"/>
            </a:xfrm>
            <a:prstGeom prst="rect">
              <a:avLst/>
            </a:prstGeom>
            <a:solidFill>
              <a:srgbClr val="FFFFFF">
                <a:alpha val="100000"/>
              </a:srgbClr>
            </a:solidFill>
            <a:ln w="12700" cap="flat" cmpd="sng" algn="ctr">
              <a:noFill/>
              <a:prstDash val="solid"/>
              <a:miter/>
            </a:ln>
          </p:spPr>
          <p:txBody>
            <a:bodyPr anchor="ctr"/>
            <a:lstStyle/>
            <a:p>
              <a:pPr marL="0" lvl="0" indent="0" algn="ctr" defTabSz="914400" rtl="0" eaLnBrk="1" latinLnBrk="1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endParaRPr kumimoji="0" lang="ko-KR" altLang="en-US" sz="1800" b="0" i="0" u="none" strike="noStrike" kern="1200" cap="none" spc="0" normalizeH="0" baseline="0">
                <a:solidFill>
                  <a:srgbClr val="FFFFFF"/>
                </a:solidFill>
                <a:latin typeface="맑은 고딕"/>
                <a:ea typeface="맑은 고딕"/>
                <a:cs typeface="맑은 고딕"/>
              </a:endParaRPr>
            </a:p>
          </p:txBody>
        </p:sp>
      </p:grpSp>
      <p:sp>
        <p:nvSpPr>
          <p:cNvPr id="84" name="가로 글상자 83"/>
          <p:cNvSpPr txBox="1"/>
          <p:nvPr/>
        </p:nvSpPr>
        <p:spPr>
          <a:xfrm>
            <a:off x="4128120" y="2709282"/>
            <a:ext cx="887760" cy="575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117</a:t>
            </a:r>
          </a:p>
        </p:txBody>
      </p:sp>
      <p:sp>
        <p:nvSpPr>
          <p:cNvPr id="85" name="가로 글상자 84"/>
          <p:cNvSpPr txBox="1"/>
          <p:nvPr/>
        </p:nvSpPr>
        <p:spPr>
          <a:xfrm>
            <a:off x="5663952" y="2709282"/>
            <a:ext cx="432048" cy="575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3</a:t>
            </a:r>
          </a:p>
        </p:txBody>
      </p:sp>
      <p:sp>
        <p:nvSpPr>
          <p:cNvPr id="87" name="가로 글상자 86"/>
          <p:cNvSpPr txBox="1"/>
          <p:nvPr/>
        </p:nvSpPr>
        <p:spPr>
          <a:xfrm>
            <a:off x="6888088" y="3429000"/>
            <a:ext cx="432048" cy="575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>
                <a:solidFill>
                  <a:srgbClr val="000000"/>
                </a:solidFill>
                <a:latin typeface="맑은 고딕"/>
                <a:ea typeface="맑은 고딕"/>
                <a:cs typeface="맑은 고딕"/>
              </a:rPr>
              <a:t>2</a:t>
            </a:r>
          </a:p>
        </p:txBody>
      </p:sp>
      <p:grpSp>
        <p:nvGrpSpPr>
          <p:cNvPr id="6" name="그룹 5">
            <a:extLst>
              <a:ext uri="{FF2B5EF4-FFF2-40B4-BE49-F238E27FC236}">
                <a16:creationId xmlns:a16="http://schemas.microsoft.com/office/drawing/2014/main" id="{16541703-AFFF-B840-7067-B5F924C60FB6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8" name="사각형: 둥근 모서리 7">
              <a:hlinkClick r:id="rId7" action="ppaction://hlinksldjump"/>
              <a:extLst>
                <a:ext uri="{FF2B5EF4-FFF2-40B4-BE49-F238E27FC236}">
                  <a16:creationId xmlns:a16="http://schemas.microsoft.com/office/drawing/2014/main" id="{DEC7C65D-5070-9FDD-F551-70551CA62FC1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9" name="사각형: 둥근 모서리 8">
              <a:hlinkClick r:id="rId8" action="ppaction://hlinksldjump"/>
              <a:extLst>
                <a:ext uri="{FF2B5EF4-FFF2-40B4-BE49-F238E27FC236}">
                  <a16:creationId xmlns:a16="http://schemas.microsoft.com/office/drawing/2014/main" id="{2A86363E-6B96-F691-EE3F-ED05E5BF527D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0" name="사각형: 둥근 모서리 9">
              <a:hlinkClick r:id="rId9" action="ppaction://hlinksldjump"/>
              <a:extLst>
                <a:ext uri="{FF2B5EF4-FFF2-40B4-BE49-F238E27FC236}">
                  <a16:creationId xmlns:a16="http://schemas.microsoft.com/office/drawing/2014/main" id="{870B0CB6-759A-F78F-8048-9113FB8926C6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chemeClr val="bg1"/>
                  </a:solidFill>
                </a:rPr>
                <a:t>3</a:t>
              </a:r>
              <a:endParaRPr lang="ko-KR" altLang="en-US" sz="1400" b="1">
                <a:solidFill>
                  <a:schemeClr val="bg1"/>
                </a:solidFill>
              </a:endParaRPr>
            </a:p>
          </p:txBody>
        </p:sp>
        <p:sp>
          <p:nvSpPr>
            <p:cNvPr id="11" name="사각형: 둥근 모서리 10">
              <a:hlinkClick r:id="rId10" action="ppaction://hlinksldjump"/>
              <a:extLst>
                <a:ext uri="{FF2B5EF4-FFF2-40B4-BE49-F238E27FC236}">
                  <a16:creationId xmlns:a16="http://schemas.microsoft.com/office/drawing/2014/main" id="{CA43A3DD-AF55-7D9A-50DE-1ACDF1D47DA5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2" name="사각형: 둥근 모서리 11">
              <a:hlinkClick r:id="rId11" action="ppaction://hlinksldjump"/>
              <a:extLst>
                <a:ext uri="{FF2B5EF4-FFF2-40B4-BE49-F238E27FC236}">
                  <a16:creationId xmlns:a16="http://schemas.microsoft.com/office/drawing/2014/main" id="{44A59AD4-9D87-3E59-AC07-77577183947E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13" name="사각형: 둥근 모서리 12">
              <a:hlinkClick r:id="rId12" action="ppaction://hlinksldjump"/>
              <a:extLst>
                <a:ext uri="{FF2B5EF4-FFF2-40B4-BE49-F238E27FC236}">
                  <a16:creationId xmlns:a16="http://schemas.microsoft.com/office/drawing/2014/main" id="{9F58C804-EFB3-0F96-8D3F-2511EF6C4955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2" name="사각형: 둥근 모서리 21">
              <a:hlinkClick r:id="rId13" action="ppaction://hlinksldjump"/>
              <a:extLst>
                <a:ext uri="{FF2B5EF4-FFF2-40B4-BE49-F238E27FC236}">
                  <a16:creationId xmlns:a16="http://schemas.microsoft.com/office/drawing/2014/main" id="{C7D2AD61-E39D-4EFE-3628-FAD27ACCD496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14" action="ppaction://hlinksldjump"/>
              <a:extLst>
                <a:ext uri="{FF2B5EF4-FFF2-40B4-BE49-F238E27FC236}">
                  <a16:creationId xmlns:a16="http://schemas.microsoft.com/office/drawing/2014/main" id="{74F9824D-5150-C7D8-7C73-AC01C55353CF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5" name="가로 글상자 71">
            <a:extLst>
              <a:ext uri="{FF2B5EF4-FFF2-40B4-BE49-F238E27FC236}">
                <a16:creationId xmlns:a16="http://schemas.microsoft.com/office/drawing/2014/main" id="{829EB4B3-CB59-C98B-3ED4-65CE51D5ADEE}"/>
              </a:ext>
            </a:extLst>
          </p:cNvPr>
          <p:cNvSpPr txBox="1"/>
          <p:nvPr/>
        </p:nvSpPr>
        <p:spPr>
          <a:xfrm flipH="1">
            <a:off x="6632267" y="4049496"/>
            <a:ext cx="10801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ko-KR" sz="3200" b="1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702</a:t>
            </a:r>
            <a:endParaRPr kumimoji="0" lang="en-US" altLang="ko-KR" sz="3200" b="1" i="0" u="none" strike="noStrike" kern="1200" cap="none" spc="0" normalizeH="0" baseline="0" dirty="0">
              <a:solidFill>
                <a:srgbClr val="FF0000"/>
              </a:solidFill>
              <a:latin typeface="맑은 고딕"/>
              <a:ea typeface="맑은 고딕"/>
              <a:cs typeface="맑은 고딕"/>
            </a:endParaRPr>
          </a:p>
        </p:txBody>
      </p:sp>
      <p:sp>
        <p:nvSpPr>
          <p:cNvPr id="26" name="가로 글상자 72">
            <a:extLst>
              <a:ext uri="{FF2B5EF4-FFF2-40B4-BE49-F238E27FC236}">
                <a16:creationId xmlns:a16="http://schemas.microsoft.com/office/drawing/2014/main" id="{1B1D8207-D079-D51F-92A4-5FC09F1823E5}"/>
              </a:ext>
            </a:extLst>
          </p:cNvPr>
          <p:cNvSpPr txBox="1"/>
          <p:nvPr/>
        </p:nvSpPr>
        <p:spPr>
          <a:xfrm flipH="1">
            <a:off x="6672064" y="2708920"/>
            <a:ext cx="10801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0" normalizeH="0" baseline="0" dirty="0">
                <a:solidFill>
                  <a:srgbClr val="FF0000"/>
                </a:solidFill>
                <a:latin typeface="맑은 고딕"/>
                <a:ea typeface="맑은 고딕"/>
                <a:cs typeface="맑은 고딕"/>
              </a:rPr>
              <a:t>351</a:t>
            </a:r>
          </a:p>
        </p:txBody>
      </p:sp>
      <p:pic>
        <p:nvPicPr>
          <p:cNvPr id="27" name="그림 26">
            <a:extLst>
              <a:ext uri="{FF2B5EF4-FFF2-40B4-BE49-F238E27FC236}">
                <a16:creationId xmlns:a16="http://schemas.microsoft.com/office/drawing/2014/main" id="{61F8FD55-93F9-9F6D-E1C0-68884610EA6C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6888088" y="2726984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pic>
        <p:nvPicPr>
          <p:cNvPr id="28" name="그림 27">
            <a:extLst>
              <a:ext uri="{FF2B5EF4-FFF2-40B4-BE49-F238E27FC236}">
                <a16:creationId xmlns:a16="http://schemas.microsoft.com/office/drawing/2014/main" id="{E7FFDACC-2C68-7DFA-CF03-209012FD7EB8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/>
          <a:stretch>
            <a:fillRect/>
          </a:stretch>
        </p:blipFill>
        <p:spPr>
          <a:xfrm>
            <a:off x="6819872" y="4077072"/>
            <a:ext cx="568479" cy="558000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14" name="사각형: 둥근 모서리 13">
            <a:hlinkClick r:id="rId16" action="ppaction://hlinksldjump"/>
            <a:extLst>
              <a:ext uri="{FF2B5EF4-FFF2-40B4-BE49-F238E27FC236}">
                <a16:creationId xmlns:a16="http://schemas.microsoft.com/office/drawing/2014/main" id="{54CE0CFD-6D34-E7F3-A74F-67B68728D894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7" name="그룹 6">
            <a:extLst>
              <a:ext uri="{FF2B5EF4-FFF2-40B4-BE49-F238E27FC236}">
                <a16:creationId xmlns:a16="http://schemas.microsoft.com/office/drawing/2014/main" id="{339F306B-7CAD-65A2-C155-1FB5F6AB0F98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4" name="그룹 30">
              <a:extLst>
                <a:ext uri="{FF2B5EF4-FFF2-40B4-BE49-F238E27FC236}">
                  <a16:creationId xmlns:a16="http://schemas.microsoft.com/office/drawing/2014/main" id="{69FE8BDF-B60F-7E0D-8492-BD6500CC2601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2" name="그룹 26">
                <a:extLst>
                  <a:ext uri="{FF2B5EF4-FFF2-40B4-BE49-F238E27FC236}">
                    <a16:creationId xmlns:a16="http://schemas.microsoft.com/office/drawing/2014/main" id="{D621C6C9-F0CF-BFB3-2A33-B5D6EEDAAA90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7" name="그래픽 60">
                  <a:extLst>
                    <a:ext uri="{FF2B5EF4-FFF2-40B4-BE49-F238E27FC236}">
                      <a16:creationId xmlns:a16="http://schemas.microsoft.com/office/drawing/2014/main" id="{392C2CBA-FA17-41EB-B8D1-E4D5097A20A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8" name="그림 28">
                  <a:extLst>
                    <a:ext uri="{FF2B5EF4-FFF2-40B4-BE49-F238E27FC236}">
                      <a16:creationId xmlns:a16="http://schemas.microsoft.com/office/drawing/2014/main" id="{9D4D3B6A-995E-46C8-4A31-9B0E8A7F023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6" name="TextBox 3">
                <a:extLst>
                  <a:ext uri="{FF2B5EF4-FFF2-40B4-BE49-F238E27FC236}">
                    <a16:creationId xmlns:a16="http://schemas.microsoft.com/office/drawing/2014/main" id="{A745634C-5FE2-5C5F-DCBE-1E1F5A00FE92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A3E19659-BB38-7EE6-DFC7-61C33D0D5656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30" name="그래픽 57">
                <a:extLst>
                  <a:ext uri="{FF2B5EF4-FFF2-40B4-BE49-F238E27FC236}">
                    <a16:creationId xmlns:a16="http://schemas.microsoft.com/office/drawing/2014/main" id="{6EBF374E-3423-9E30-71B7-74848203F8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9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E6AF2DA-6701-938C-E803-C439DD6B4271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marR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Font typeface="Arial"/>
              <a:buNone/>
              <a:defRPr/>
            </a:pP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계산 결과를 비교하여 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rgbClr val="94C2E8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○ 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안에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&gt;,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=,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&lt;</a:t>
            </a:r>
            <a:r>
              <a:rPr lang="ko-KR" altLang="en-US" sz="3600" b="1" spc="-300">
                <a:solidFill>
                  <a:sysClr val="windowText" lastClr="000000"/>
                </a:solidFill>
                <a:latin typeface="맑은 고딕"/>
                <a:ea typeface="맑은 고딕"/>
              </a:rPr>
              <a:t> 중 알맞은 것을</a:t>
            </a:r>
            <a:r>
              <a:rPr kumimoji="0" lang="ko-KR" altLang="en-US" sz="3600" b="1" i="0" u="none" strike="noStrike" kern="1200" cap="none" spc="-300" normalizeH="0" baseline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ko-KR" altLang="en-US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써넣으세요</a:t>
            </a:r>
            <a:r>
              <a:rPr kumimoji="0" lang="en-US" altLang="ko-KR" sz="3600" b="1" i="0" u="none" strike="noStrike" kern="1200" cap="none" spc="-300" normalizeH="0" baseline="0" dirty="0">
                <a:solidFill>
                  <a:sysClr val="windowText" lastClr="000000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000" b="1">
                <a:solidFill>
                  <a:srgbClr val="843C0C"/>
                </a:solidFill>
              </a:rPr>
              <a:t>4</a:t>
            </a:r>
            <a:endParaRPr lang="ko-KR" altLang="en-US" sz="4000" b="1">
              <a:solidFill>
                <a:srgbClr val="843C0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40896" y="2726055"/>
            <a:ext cx="1779040" cy="668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  <a:defRPr/>
            </a:pPr>
            <a:r>
              <a:rPr lang="en-US" altLang="ko-KR" sz="3200" b="1" spc="300">
                <a:solidFill>
                  <a:prstClr val="black"/>
                </a:solidFill>
                <a:latin typeface="맑은 고딕"/>
              </a:rPr>
              <a:t>218×4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79344" y="2786823"/>
            <a:ext cx="748703" cy="5701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3200">
                <a:solidFill>
                  <a:srgbClr val="FF0000"/>
                </a:solidFill>
              </a:rPr>
              <a:t>&gt;</a:t>
            </a:r>
          </a:p>
        </p:txBody>
      </p:sp>
      <p:pic>
        <p:nvPicPr>
          <p:cNvPr id="9" name="그래픽 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375790" y="66830"/>
            <a:ext cx="215900" cy="289151"/>
          </a:xfrm>
          <a:prstGeom prst="rect">
            <a:avLst/>
          </a:prstGeom>
        </p:spPr>
      </p:pic>
      <p:pic>
        <p:nvPicPr>
          <p:cNvPr id="12" name="그래픽 4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10007376" y="66830"/>
            <a:ext cx="215900" cy="289151"/>
          </a:xfrm>
          <a:prstGeom prst="rect">
            <a:avLst/>
          </a:prstGeom>
        </p:spPr>
      </p:pic>
      <p:grpSp>
        <p:nvGrpSpPr>
          <p:cNvPr id="28" name="그룹 27"/>
          <p:cNvGrpSpPr/>
          <p:nvPr/>
        </p:nvGrpSpPr>
        <p:grpSpPr>
          <a:xfrm>
            <a:off x="10451276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/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/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dirty="0">
                    <a:solidFill>
                      <a:srgbClr val="B0B0B0"/>
                    </a:solidFill>
                  </a:rPr>
                  <a:t>11</a:t>
                </a:r>
              </a:p>
            </p:txBody>
          </p:sp>
          <p:sp>
            <p:nvSpPr>
              <p:cNvPr id="40" name="직사각형 39"/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 b="1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1" name="직사각형 40"/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lvl="0" algn="ctr">
                  <a:defRPr/>
                </a:pPr>
                <a:r>
                  <a:rPr lang="en-US" altLang="ko-KR" sz="200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</p:cNvPr>
            <p:cNvPicPr>
              <a:picLocks noChangeAspect="1"/>
            </p:cNvPicPr>
            <p:nvPr/>
          </p:nvPicPr>
          <p:blipFill rotWithShape="1">
            <a:blip r:embed="rId4"/>
            <a:srcRect/>
            <a:stretch>
              <a:fillRect/>
            </a:stretch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</p:cNvPr>
            <p:cNvPicPr>
              <a:picLocks noChangeAspect="1"/>
            </p:cNvPicPr>
            <p:nvPr/>
          </p:nvPicPr>
          <p:blipFill rotWithShape="1">
            <a:blip r:embed="rId5"/>
            <a:srcRect/>
            <a:stretch>
              <a:fillRect/>
            </a:stretch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9" name="TextBox 9"/>
          <p:cNvSpPr txBox="1"/>
          <p:nvPr/>
        </p:nvSpPr>
        <p:spPr>
          <a:xfrm>
            <a:off x="6549208" y="2757117"/>
            <a:ext cx="1779040" cy="671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defTabSz="914400" rtl="0" eaLnBrk="1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3200" b="1" i="0" u="none" strike="noStrike" kern="1200" cap="none" spc="300" normalizeH="0" baseline="0">
                <a:solidFill>
                  <a:srgbClr val="000000"/>
                </a:solidFill>
                <a:latin typeface="맑은 고딕"/>
              </a:rPr>
              <a:t>121×7</a:t>
            </a:r>
          </a:p>
        </p:txBody>
      </p:sp>
      <p:pic>
        <p:nvPicPr>
          <p:cNvPr id="62" name="그림 61"/>
          <p:cNvPicPr>
            <a:picLocks noChangeAspect="1"/>
          </p:cNvPicPr>
          <p:nvPr/>
        </p:nvPicPr>
        <p:blipFill rotWithShape="1">
          <a:blip r:embed="rId6"/>
          <a:srcRect/>
          <a:stretch>
            <a:fillRect/>
          </a:stretch>
        </p:blipFill>
        <p:spPr>
          <a:xfrm>
            <a:off x="5757120" y="2867183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20000"/>
              </a:srgbClr>
            </a:outerShdw>
          </a:effectLst>
        </p:spPr>
      </p:pic>
      <p:sp>
        <p:nvSpPr>
          <p:cNvPr id="63" name="타원 62"/>
          <p:cNvSpPr/>
          <p:nvPr/>
        </p:nvSpPr>
        <p:spPr>
          <a:xfrm>
            <a:off x="5663952" y="2780928"/>
            <a:ext cx="648072" cy="648072"/>
          </a:xfrm>
          <a:prstGeom prst="ellipse">
            <a:avLst/>
          </a:prstGeom>
          <a:noFill/>
          <a:ln w="28575">
            <a:solidFill>
              <a:srgbClr val="94C2E8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>
              <a:defRPr/>
            </a:pPr>
            <a:endParaRPr lang="ko-KR" altLang="en-US"/>
          </a:p>
        </p:txBody>
      </p:sp>
      <p:grpSp>
        <p:nvGrpSpPr>
          <p:cNvPr id="4" name="그룹 3">
            <a:extLst>
              <a:ext uri="{FF2B5EF4-FFF2-40B4-BE49-F238E27FC236}">
                <a16:creationId xmlns:a16="http://schemas.microsoft.com/office/drawing/2014/main" id="{150163BF-4CBF-97FF-1959-56287C8FBBBE}"/>
              </a:ext>
            </a:extLst>
          </p:cNvPr>
          <p:cNvGrpSpPr/>
          <p:nvPr/>
        </p:nvGrpSpPr>
        <p:grpSpPr>
          <a:xfrm>
            <a:off x="1249587" y="6401095"/>
            <a:ext cx="4344094" cy="379630"/>
            <a:chOff x="1249587" y="6401095"/>
            <a:chExt cx="4344094" cy="379630"/>
          </a:xfrm>
        </p:grpSpPr>
        <p:sp>
          <p:nvSpPr>
            <p:cNvPr id="8" name="사각형: 둥근 모서리 7">
              <a:hlinkClick r:id="rId7" action="ppaction://hlinksldjump"/>
              <a:extLst>
                <a:ext uri="{FF2B5EF4-FFF2-40B4-BE49-F238E27FC236}">
                  <a16:creationId xmlns:a16="http://schemas.microsoft.com/office/drawing/2014/main" id="{97EE986F-656D-78F4-388F-2837EB6AE7B7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3" name="사각형: 둥근 모서리 12">
              <a:hlinkClick r:id="rId8" action="ppaction://hlinksldjump"/>
              <a:extLst>
                <a:ext uri="{FF2B5EF4-FFF2-40B4-BE49-F238E27FC236}">
                  <a16:creationId xmlns:a16="http://schemas.microsoft.com/office/drawing/2014/main" id="{FB8180E5-F213-232B-FC47-4E18A4A50565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19" name="사각형: 둥근 모서리 18">
              <a:hlinkClick r:id="rId9" action="ppaction://hlinksldjump"/>
              <a:extLst>
                <a:ext uri="{FF2B5EF4-FFF2-40B4-BE49-F238E27FC236}">
                  <a16:creationId xmlns:a16="http://schemas.microsoft.com/office/drawing/2014/main" id="{E3E0E8E3-D9DB-0C3F-1E13-495F6D2C634A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0" name="사각형: 둥근 모서리 19">
              <a:hlinkClick r:id="rId10" action="ppaction://hlinksldjump"/>
              <a:extLst>
                <a:ext uri="{FF2B5EF4-FFF2-40B4-BE49-F238E27FC236}">
                  <a16:creationId xmlns:a16="http://schemas.microsoft.com/office/drawing/2014/main" id="{4F9C6463-BBE6-BB53-FA5F-08ADF8F2F650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 dirty="0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1" name="사각형: 둥근 모서리 20">
              <a:hlinkClick r:id="rId11" action="ppaction://hlinksldjump"/>
              <a:extLst>
                <a:ext uri="{FF2B5EF4-FFF2-40B4-BE49-F238E27FC236}">
                  <a16:creationId xmlns:a16="http://schemas.microsoft.com/office/drawing/2014/main" id="{0D6BBFEB-DB9A-368B-EE1D-37B5A66FD529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anchor="ctr">
              <a:spAutoFit/>
            </a:bodyPr>
            <a:lstStyle/>
            <a:p>
              <a:pPr lvl="0" algn="ctr">
                <a:defRPr/>
              </a:pPr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22" name="사각형: 둥근 모서리 21">
              <a:hlinkClick r:id="rId12" action="ppaction://hlinksldjump"/>
              <a:extLst>
                <a:ext uri="{FF2B5EF4-FFF2-40B4-BE49-F238E27FC236}">
                  <a16:creationId xmlns:a16="http://schemas.microsoft.com/office/drawing/2014/main" id="{27FF7353-DAC3-1BF9-EDE7-628270784AF9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3" name="사각형: 둥근 모서리 22">
              <a:hlinkClick r:id="rId13" action="ppaction://hlinksldjump"/>
              <a:extLst>
                <a:ext uri="{FF2B5EF4-FFF2-40B4-BE49-F238E27FC236}">
                  <a16:creationId xmlns:a16="http://schemas.microsoft.com/office/drawing/2014/main" id="{EF06CDAD-651A-DE55-C198-85778CB7BC8E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  <p:sp>
          <p:nvSpPr>
            <p:cNvPr id="24" name="사각형: 둥근 모서리 23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5CE3C4-BBB5-127B-ED74-37A225B31197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anchor="ctr">
              <a:spAutoFit/>
            </a:bodyPr>
            <a:lstStyle/>
            <a:p>
              <a:pPr lvl="0" algn="ctr">
                <a:defRPr/>
              </a:pPr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>
                <a:solidFill>
                  <a:srgbClr val="868686"/>
                </a:solidFill>
              </a:endParaRPr>
            </a:p>
          </p:txBody>
        </p:sp>
      </p:grpSp>
      <p:sp>
        <p:nvSpPr>
          <p:cNvPr id="25" name="사각형: 둥근 모서리 24">
            <a:hlinkClick r:id="rId15" action="ppaction://hlinksldjump"/>
            <a:extLst>
              <a:ext uri="{FF2B5EF4-FFF2-40B4-BE49-F238E27FC236}">
                <a16:creationId xmlns:a16="http://schemas.microsoft.com/office/drawing/2014/main" id="{99D737F6-7014-E0DE-DBA7-944276ACA0D4}"/>
              </a:ext>
            </a:extLst>
          </p:cNvPr>
          <p:cNvSpPr/>
          <p:nvPr/>
        </p:nvSpPr>
        <p:spPr>
          <a:xfrm>
            <a:off x="236948" y="6391126"/>
            <a:ext cx="977023" cy="396000"/>
          </a:xfrm>
          <a:prstGeom prst="roundRect">
            <a:avLst>
              <a:gd name="adj" fmla="val 50000"/>
            </a:avLst>
          </a:prstGeom>
          <a:solidFill>
            <a:srgbClr val="E9E9E9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43200" tIns="36000" rIns="43200" bIns="18000" anchor="ctr">
            <a:spAutoFit/>
          </a:bodyPr>
          <a:lstStyle/>
          <a:p>
            <a:pPr lvl="0" algn="ctr">
              <a:defRPr/>
            </a:pPr>
            <a:r>
              <a:rPr lang="ko-KR" altLang="en-US" sz="1400" b="1" dirty="0">
                <a:solidFill>
                  <a:schemeClr val="bg1">
                    <a:lumMod val="50000"/>
                  </a:schemeClr>
                </a:solidFill>
              </a:rPr>
              <a:t>차시 시작</a:t>
            </a: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35643F89-63D6-5E34-4FCA-9D86A00EF758}"/>
              </a:ext>
            </a:extLst>
          </p:cNvPr>
          <p:cNvGrpSpPr/>
          <p:nvPr/>
        </p:nvGrpSpPr>
        <p:grpSpPr>
          <a:xfrm>
            <a:off x="8070541" y="164401"/>
            <a:ext cx="3902729" cy="401400"/>
            <a:chOff x="8070541" y="164401"/>
            <a:chExt cx="3902729" cy="401400"/>
          </a:xfrm>
        </p:grpSpPr>
        <p:grpSp>
          <p:nvGrpSpPr>
            <p:cNvPr id="26" name="그룹 30">
              <a:extLst>
                <a:ext uri="{FF2B5EF4-FFF2-40B4-BE49-F238E27FC236}">
                  <a16:creationId xmlns:a16="http://schemas.microsoft.com/office/drawing/2014/main" id="{D8B4CFD9-27E9-2F30-F10C-E6E121BE9AC0}"/>
                </a:ext>
              </a:extLst>
            </p:cNvPr>
            <p:cNvGrpSpPr/>
            <p:nvPr/>
          </p:nvGrpSpPr>
          <p:grpSpPr>
            <a:xfrm>
              <a:off x="9882350" y="164401"/>
              <a:ext cx="2090920" cy="396000"/>
              <a:chOff x="980111" y="700966"/>
              <a:chExt cx="2090920" cy="396000"/>
            </a:xfrm>
          </p:grpSpPr>
          <p:grpSp>
            <p:nvGrpSpPr>
              <p:cNvPr id="34" name="그룹 26">
                <a:extLst>
                  <a:ext uri="{FF2B5EF4-FFF2-40B4-BE49-F238E27FC236}">
                    <a16:creationId xmlns:a16="http://schemas.microsoft.com/office/drawing/2014/main" id="{7F66BFBE-11E0-27EC-B064-D9E65A521DFA}"/>
                  </a:ext>
                </a:extLst>
              </p:cNvPr>
              <p:cNvGrpSpPr/>
              <p:nvPr/>
            </p:nvGrpSpPr>
            <p:grpSpPr>
              <a:xfrm>
                <a:off x="980111" y="700966"/>
                <a:ext cx="2090920" cy="396000"/>
                <a:chOff x="980111" y="700966"/>
                <a:chExt cx="7441251" cy="1396702"/>
              </a:xfrm>
            </p:grpSpPr>
            <p:pic>
              <p:nvPicPr>
                <p:cNvPr id="36" name="그래픽 60">
                  <a:extLst>
                    <a:ext uri="{FF2B5EF4-FFF2-40B4-BE49-F238E27FC236}">
                      <a16:creationId xmlns:a16="http://schemas.microsoft.com/office/drawing/2014/main" id="{FA21A7B2-9C30-64EC-7575-A2420DAEFAE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6"/>
                <a:srcRect/>
                <a:stretch/>
              </p:blipFill>
              <p:spPr>
                <a:xfrm>
                  <a:off x="980111" y="700966"/>
                  <a:ext cx="7441251" cy="1396702"/>
                </a:xfrm>
                <a:prstGeom prst="rect">
                  <a:avLst/>
                </a:prstGeom>
              </p:spPr>
            </p:pic>
            <p:pic>
              <p:nvPicPr>
                <p:cNvPr id="37" name="그림 28">
                  <a:extLst>
                    <a:ext uri="{FF2B5EF4-FFF2-40B4-BE49-F238E27FC236}">
                      <a16:creationId xmlns:a16="http://schemas.microsoft.com/office/drawing/2014/main" id="{B0B67008-264B-96CE-B961-2DE3EECC3D2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6599" y="1041694"/>
                  <a:ext cx="1283204" cy="736630"/>
                </a:xfrm>
                <a:prstGeom prst="rect">
                  <a:avLst/>
                </a:prstGeom>
              </p:spPr>
            </p:pic>
          </p:grpSp>
          <p:sp>
            <p:nvSpPr>
              <p:cNvPr id="35" name="TextBox 3">
                <a:extLst>
                  <a:ext uri="{FF2B5EF4-FFF2-40B4-BE49-F238E27FC236}">
                    <a16:creationId xmlns:a16="http://schemas.microsoft.com/office/drawing/2014/main" id="{D44940CF-7B3A-96AB-2BC8-48537464AC1B}"/>
                  </a:ext>
                </a:extLst>
              </p:cNvPr>
              <p:cNvSpPr txBox="1"/>
              <p:nvPr/>
            </p:nvSpPr>
            <p:spPr>
              <a:xfrm>
                <a:off x="1923050" y="720980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1600" b="1" spc="-150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8~9</a:t>
                </a:r>
                <a:r>
                  <a:rPr kumimoji="0" lang="ko-KR" altLang="en-US" sz="1600" b="1" i="0" u="none" strike="noStrike" kern="1200" cap="none" spc="-150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  <p:grpSp>
          <p:nvGrpSpPr>
            <p:cNvPr id="27" name="그룹 26">
              <a:extLst>
                <a:ext uri="{FF2B5EF4-FFF2-40B4-BE49-F238E27FC236}">
                  <a16:creationId xmlns:a16="http://schemas.microsoft.com/office/drawing/2014/main" id="{B6BEAADA-2267-34CB-6203-B01A5BE745D9}"/>
                </a:ext>
              </a:extLst>
            </p:cNvPr>
            <p:cNvGrpSpPr/>
            <p:nvPr/>
          </p:nvGrpSpPr>
          <p:grpSpPr>
            <a:xfrm>
              <a:off x="8070541" y="169801"/>
              <a:ext cx="1753714" cy="396000"/>
              <a:chOff x="6057749" y="6398585"/>
              <a:chExt cx="1753714" cy="396000"/>
            </a:xfrm>
          </p:grpSpPr>
          <p:pic>
            <p:nvPicPr>
              <p:cNvPr id="32" name="그래픽 57">
                <a:extLst>
                  <a:ext uri="{FF2B5EF4-FFF2-40B4-BE49-F238E27FC236}">
                    <a16:creationId xmlns:a16="http://schemas.microsoft.com/office/drawing/2014/main" id="{1222C3C2-CE44-FB09-F449-0B748802A4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rcRect/>
              <a:stretch/>
            </p:blipFill>
            <p:spPr>
              <a:xfrm>
                <a:off x="6057749" y="6398585"/>
                <a:ext cx="1753714" cy="396000"/>
              </a:xfrm>
              <a:prstGeom prst="rect">
                <a:avLst/>
              </a:prstGeom>
            </p:spPr>
          </p:pic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88BCDD76-BA75-9C23-0E8E-2C6D23C654A6}"/>
                  </a:ext>
                </a:extLst>
              </p:cNvPr>
              <p:cNvSpPr txBox="1"/>
              <p:nvPr/>
            </p:nvSpPr>
            <p:spPr>
              <a:xfrm>
                <a:off x="6632292" y="6433258"/>
                <a:ext cx="114679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6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12~14</a:t>
                </a:r>
                <a:r>
                  <a:rPr kumimoji="0" lang="ko-KR" altLang="en-US" sz="16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1600"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 xmlns:c="http://schemas.openxmlformats.org/drawingml/2006/chart" xmlns:dgm="http://schemas.openxmlformats.org/drawingml/2006/diagram" xmlns:dsp="http://schemas.microsoft.com/office/drawing/2008/diagram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548</Words>
  <Application>Microsoft Office PowerPoint</Application>
  <PresentationFormat>와이드스크린</PresentationFormat>
  <Paragraphs>335</Paragraphs>
  <Slides>12</Slides>
  <Notes>10</Notes>
  <HiddenSlides>1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5" baseType="lpstr">
      <vt:lpstr>맑은 고딕</vt:lpstr>
      <vt:lpstr>Arial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2023-11-23T10:32:16Z</dcterms:created>
  <dcterms:modified xsi:type="dcterms:W3CDTF">2024-04-24T00:26:13Z</dcterms:modified>
  <cp:version/>
</cp:coreProperties>
</file>